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wikipedia.org/wiki/OpenGL" TargetMode="External"/><Relationship Id="rId3" Type="http://schemas.openxmlformats.org/officeDocument/2006/relationships/hyperlink" Target="https://tr.wikipedia.org/wiki/SQLit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 name="Shape 5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0" name="Shape 11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 name="Shape 11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 name="Shape 12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1"/>
              </a:buClr>
              <a:buSzPct val="25000"/>
              <a:buFont typeface="Arial"/>
              <a:buNone/>
            </a:pPr>
            <a:r>
              <a:rPr b="1" i="0" lang="tr" sz="1200" u="none" cap="none" strike="noStrike">
                <a:solidFill>
                  <a:srgbClr val="FFC000"/>
                </a:solidFill>
                <a:latin typeface="Arial"/>
                <a:ea typeface="Arial"/>
                <a:cs typeface="Arial"/>
                <a:sym typeface="Arial"/>
              </a:rPr>
              <a:t>Uygulama Geliştirme Çatısı: </a:t>
            </a:r>
            <a:r>
              <a:rPr b="0" i="0" lang="tr" sz="1200" u="none" cap="none" strike="noStrike">
                <a:solidFill>
                  <a:schemeClr val="dk1"/>
                </a:solidFill>
                <a:latin typeface="Arial"/>
                <a:ea typeface="Arial"/>
                <a:cs typeface="Arial"/>
                <a:sym typeface="Arial"/>
              </a:rPr>
              <a:t>Androidde uygulamaların yönetimi Application Framework tarafında gerçekleştirilir. Bu katmanın görevleri arasında; uygulamaya ait kaynakların yönetimi, uygulamalar arası veri paylaşımının yönetimi, uygulamaların yaşam döngülerinin yönetilmesi gibi önemli uygulamalar vardır. Ayrıca uygulamanın donanım isteklerinin de yönetilmesini gerçekleştirir.</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1"/>
              </a:buClr>
              <a:buSzPct val="25000"/>
              <a:buFont typeface="Arial"/>
              <a:buNone/>
            </a:pPr>
            <a:r>
              <a:rPr b="0" i="0" lang="tr" sz="1200" u="none" cap="none" strike="noStrike">
                <a:solidFill>
                  <a:schemeClr val="dk1"/>
                </a:solidFill>
                <a:latin typeface="Arial"/>
                <a:ea typeface="Arial"/>
                <a:cs typeface="Arial"/>
                <a:sym typeface="Arial"/>
              </a:rPr>
              <a:t>Android uygulamalarının tamamına yakını Java programlama diliyle geliştirilir.</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3" name="Shape 1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9" name="Shape 13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Android Studio klasör yapısı, Android Manifest, proje import etme konularından bahsedilecektir.</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xml dili arayüz form tasarımlarında ve form elemanlarının yazılarında kullanılır.</a:t>
            </a:r>
          </a:p>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java dili ise tasarlanan formlara ve elemanlara işlev kazandırmada kullanılır.</a:t>
            </a:r>
          </a:p>
          <a:p>
            <a:pPr indent="0" lvl="0" marL="0" marR="0" rtl="0" algn="l">
              <a:spcBef>
                <a:spcPts val="0"/>
              </a:spcBef>
              <a:spcAft>
                <a:spcPts val="0"/>
              </a:spcAft>
              <a:buClr>
                <a:schemeClr val="dk1"/>
              </a:buClr>
              <a:buSzPct val="25000"/>
              <a:buFont typeface="Arial"/>
              <a:buNone/>
            </a:pPr>
            <a:r>
              <a:t/>
            </a:r>
            <a:endParaRPr b="1" i="0" sz="1100" u="none" cap="none" strike="noStrike">
              <a:solidFill>
                <a:srgbClr val="CC0000"/>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1" name="Shape 15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 name="Shape 1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 name="Shape 6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8" name="Shape 16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1" i="0" sz="1100" u="none" cap="none" strike="noStrike">
              <a:solidFill>
                <a:srgbClr val="CC0000"/>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xml dili arayüz form tasarımlarında ve form elemanlarının yazılarında kullanılır.</a:t>
            </a:r>
          </a:p>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java dili ise tasarlanan formlara ve elemanlara işlev kazandırmada kullanılır.</a:t>
            </a:r>
            <a:r>
              <a:rPr b="1" i="0" lang="tr" sz="1100" u="none" cap="none" strike="noStrike">
                <a:solidFill>
                  <a:srgbClr val="CC0000"/>
                </a:solidFill>
                <a:latin typeface="Arial"/>
                <a:ea typeface="Arial"/>
                <a:cs typeface="Arial"/>
                <a:sym typeface="Arial"/>
              </a:rPr>
              <a:t>Android-XML-Java ilişkisi (R.java) dan bahsedilecek.</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1" i="0" sz="1100" u="none" cap="none" strike="noStrike">
              <a:solidFill>
                <a:srgbClr val="CC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i="0" lang="tr" sz="3200" u="none" cap="none" strike="noStrike">
                <a:solidFill>
                  <a:schemeClr val="dk1"/>
                </a:solidFill>
                <a:latin typeface="Arial"/>
                <a:ea typeface="Arial"/>
                <a:cs typeface="Arial"/>
                <a:sym typeface="Arial"/>
              </a:rPr>
              <a:t>Activity</a:t>
            </a:r>
            <a:r>
              <a:rPr b="0" i="0" lang="tr" sz="3200" u="none" cap="none" strike="noStrike">
                <a:solidFill>
                  <a:schemeClr val="dk1"/>
                </a:solidFill>
                <a:latin typeface="Arial"/>
                <a:ea typeface="Arial"/>
                <a:cs typeface="Arial"/>
                <a:sym typeface="Arial"/>
              </a:rPr>
              <a:t> sınıfı tarafından oluşturulan nesneler uygulama içinde kullanılan ekranları temsil ederler. Uygulamanızdaki her Activity'yi AndroidManifest.xml'de tanımlamalısınız. Eğer yeni Activity</a:t>
            </a:r>
            <a:r>
              <a:rPr b="1" i="0" lang="tr" sz="3200" u="none" cap="none" strike="noStrike">
                <a:solidFill>
                  <a:schemeClr val="dk1"/>
                </a:solidFill>
                <a:latin typeface="Arial"/>
                <a:ea typeface="Arial"/>
                <a:cs typeface="Arial"/>
                <a:sym typeface="Arial"/>
              </a:rPr>
              <a:t>, AndroidManifest</a:t>
            </a:r>
            <a:r>
              <a:rPr b="0" i="0" lang="tr" sz="3200" u="none" cap="none" strike="noStrike">
                <a:solidFill>
                  <a:schemeClr val="dk1"/>
                </a:solidFill>
                <a:latin typeface="Arial"/>
                <a:ea typeface="Arial"/>
                <a:cs typeface="Arial"/>
                <a:sym typeface="Arial"/>
              </a:rPr>
              <a:t> dosyasında tanımlı değilse uygulamamız çökecektir.</a:t>
            </a:r>
          </a:p>
          <a:p>
            <a:pPr indent="0" lvl="0" marL="0" marR="0" rtl="0" algn="l">
              <a:spcBef>
                <a:spcPts val="0"/>
              </a:spcBef>
              <a:spcAft>
                <a:spcPts val="0"/>
              </a:spcAft>
              <a:buClr>
                <a:schemeClr val="dk1"/>
              </a:buClr>
              <a:buSzPct val="25000"/>
              <a:buFont typeface="Arial"/>
              <a:buNone/>
            </a:pPr>
            <a:r>
              <a:rPr b="0" i="0" lang="tr" sz="3200" u="none" cap="none" strike="noStrike">
                <a:solidFill>
                  <a:schemeClr val="dk1"/>
                </a:solidFill>
                <a:latin typeface="Arial"/>
                <a:ea typeface="Arial"/>
                <a:cs typeface="Arial"/>
                <a:sym typeface="Arial"/>
              </a:rPr>
              <a:t>Her uygulamanın </a:t>
            </a:r>
            <a:r>
              <a:rPr b="1" i="0" lang="tr" sz="3200" u="none" cap="none" strike="noStrike">
                <a:solidFill>
                  <a:schemeClr val="dk1"/>
                </a:solidFill>
                <a:latin typeface="Arial"/>
                <a:ea typeface="Arial"/>
                <a:cs typeface="Arial"/>
                <a:sym typeface="Arial"/>
              </a:rPr>
              <a:t>LAUNCHER</a:t>
            </a:r>
            <a:r>
              <a:rPr b="0" i="0" lang="tr" sz="3200" u="none" cap="none" strike="noStrike">
                <a:solidFill>
                  <a:schemeClr val="dk1"/>
                </a:solidFill>
                <a:latin typeface="Arial"/>
                <a:ea typeface="Arial"/>
                <a:cs typeface="Arial"/>
                <a:sym typeface="Arial"/>
              </a:rPr>
              <a:t> olarak tanımlı bir </a:t>
            </a:r>
            <a:r>
              <a:rPr b="0" i="1" lang="tr" sz="3200" u="none" cap="none" strike="noStrike">
                <a:solidFill>
                  <a:schemeClr val="dk1"/>
                </a:solidFill>
                <a:latin typeface="Arial"/>
                <a:ea typeface="Arial"/>
                <a:cs typeface="Arial"/>
                <a:sym typeface="Arial"/>
              </a:rPr>
              <a:t>Activity</a:t>
            </a:r>
            <a:r>
              <a:rPr b="0" i="0" lang="tr" sz="3200" u="none" cap="none" strike="noStrike">
                <a:solidFill>
                  <a:schemeClr val="dk1"/>
                </a:solidFill>
                <a:latin typeface="Arial"/>
                <a:ea typeface="Arial"/>
                <a:cs typeface="Arial"/>
                <a:sym typeface="Arial"/>
              </a:rPr>
              <a:t> sınıfı olmalıdır. Bu şekilde tanımlanmış bir </a:t>
            </a:r>
            <a:r>
              <a:rPr b="0" i="1" lang="tr" sz="3200" u="none" cap="none" strike="noStrike">
                <a:solidFill>
                  <a:schemeClr val="dk1"/>
                </a:solidFill>
                <a:latin typeface="Arial"/>
                <a:ea typeface="Arial"/>
                <a:cs typeface="Arial"/>
                <a:sym typeface="Arial"/>
              </a:rPr>
              <a:t>Activity,</a:t>
            </a:r>
            <a:r>
              <a:rPr b="0" i="0" lang="tr" sz="3200" u="none" cap="none" strike="noStrike">
                <a:solidFill>
                  <a:schemeClr val="dk1"/>
                </a:solidFill>
                <a:latin typeface="Arial"/>
                <a:ea typeface="Arial"/>
                <a:cs typeface="Arial"/>
                <a:sym typeface="Arial"/>
              </a:rPr>
              <a:t> uygulama ilk açıldığında otomatik olarak harekete geçer ve kullanıcının karşısına çıkan ilk ekran olur.</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80" name="Shape 1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tr" sz="2800" u="none" cap="none" strike="noStrike">
                <a:solidFill>
                  <a:schemeClr val="dk1"/>
                </a:solidFill>
                <a:latin typeface="Arial"/>
                <a:ea typeface="Arial"/>
                <a:cs typeface="Arial"/>
                <a:sym typeface="Arial"/>
              </a:rPr>
              <a:t>Android uygulamalarında ekran tasarımları </a:t>
            </a:r>
            <a:r>
              <a:rPr b="1" i="0" lang="tr" sz="2800" u="none" cap="none" strike="noStrike">
                <a:solidFill>
                  <a:schemeClr val="dk1"/>
                </a:solidFill>
                <a:latin typeface="Arial"/>
                <a:ea typeface="Arial"/>
                <a:cs typeface="Arial"/>
                <a:sym typeface="Arial"/>
              </a:rPr>
              <a:t>res</a:t>
            </a:r>
            <a:r>
              <a:rPr b="0" i="0" lang="tr" sz="2800" u="none" cap="none" strike="noStrike">
                <a:solidFill>
                  <a:schemeClr val="dk1"/>
                </a:solidFill>
                <a:latin typeface="Arial"/>
                <a:ea typeface="Arial"/>
                <a:cs typeface="Arial"/>
                <a:sym typeface="Arial"/>
              </a:rPr>
              <a:t> klasörü altında bulunan </a:t>
            </a:r>
            <a:r>
              <a:rPr b="1" i="0" lang="tr" sz="2800" u="none" cap="none" strike="noStrike">
                <a:solidFill>
                  <a:schemeClr val="dk1"/>
                </a:solidFill>
                <a:latin typeface="Arial"/>
                <a:ea typeface="Arial"/>
                <a:cs typeface="Arial"/>
                <a:sym typeface="Arial"/>
              </a:rPr>
              <a:t>layout</a:t>
            </a:r>
            <a:r>
              <a:rPr b="0" i="0" lang="tr" sz="2800" u="none" cap="none" strike="noStrike">
                <a:solidFill>
                  <a:schemeClr val="dk1"/>
                </a:solidFill>
                <a:latin typeface="Arial"/>
                <a:ea typeface="Arial"/>
                <a:cs typeface="Arial"/>
                <a:sym typeface="Arial"/>
              </a:rPr>
              <a:t> dosyaları ile belirlenir. Bu dosyalar </a:t>
            </a:r>
            <a:r>
              <a:rPr b="0" i="1" lang="tr" sz="2800" u="none" cap="none" strike="noStrike">
                <a:solidFill>
                  <a:schemeClr val="dk1"/>
                </a:solidFill>
                <a:latin typeface="Arial"/>
                <a:ea typeface="Arial"/>
                <a:cs typeface="Arial"/>
                <a:sym typeface="Arial"/>
              </a:rPr>
              <a:t>xml</a:t>
            </a:r>
            <a:r>
              <a:rPr b="0" i="0" lang="tr" sz="2800" u="none" cap="none" strike="noStrike">
                <a:solidFill>
                  <a:schemeClr val="dk1"/>
                </a:solidFill>
                <a:latin typeface="Arial"/>
                <a:ea typeface="Arial"/>
                <a:cs typeface="Arial"/>
                <a:sym typeface="Arial"/>
              </a:rPr>
              <a:t> formatında hazırlanan dosyalardır ve Android uygulamalarına özel etiketler kullanarak görsel öğelerin yerleşimlerini ve özelliklerini bildirirler.</a:t>
            </a:r>
          </a:p>
          <a:p>
            <a:pPr indent="0" lvl="0" marL="0" marR="0" rtl="0" algn="l">
              <a:lnSpc>
                <a:spcPct val="115000"/>
              </a:lnSpc>
              <a:spcBef>
                <a:spcPts val="1600"/>
              </a:spcBef>
              <a:spcAft>
                <a:spcPts val="0"/>
              </a:spcAft>
              <a:buClr>
                <a:schemeClr val="dk1"/>
              </a:buClr>
              <a:buSzPct val="25000"/>
              <a:buFont typeface="Arial"/>
              <a:buNone/>
            </a:pPr>
            <a:r>
              <a:rPr b="0" i="0" lang="tr" sz="2800" u="none" cap="none" strike="noStrike">
                <a:solidFill>
                  <a:schemeClr val="dk1"/>
                </a:solidFill>
                <a:latin typeface="Arial"/>
                <a:ea typeface="Arial"/>
                <a:cs typeface="Arial"/>
                <a:sym typeface="Arial"/>
              </a:rPr>
              <a:t>Bir ekranın görünümü genellikle iki farklı yerleşim tipi kullanılarak belirlenir. Bunlar </a:t>
            </a:r>
            <a:r>
              <a:rPr b="1" i="0" lang="tr" sz="2800" u="none" cap="none" strike="noStrike">
                <a:solidFill>
                  <a:schemeClr val="dk1"/>
                </a:solidFill>
                <a:latin typeface="Arial"/>
                <a:ea typeface="Arial"/>
                <a:cs typeface="Arial"/>
                <a:sym typeface="Arial"/>
              </a:rPr>
              <a:t>RelativeLayout</a:t>
            </a:r>
            <a:r>
              <a:rPr b="0" i="0" lang="tr" sz="2800" u="none" cap="none" strike="noStrike">
                <a:solidFill>
                  <a:schemeClr val="dk1"/>
                </a:solidFill>
                <a:latin typeface="Arial"/>
                <a:ea typeface="Arial"/>
                <a:cs typeface="Arial"/>
                <a:sym typeface="Arial"/>
              </a:rPr>
              <a:t> ve </a:t>
            </a:r>
            <a:r>
              <a:rPr b="1" i="0" lang="tr" sz="2800" u="none" cap="none" strike="noStrike">
                <a:solidFill>
                  <a:schemeClr val="dk1"/>
                </a:solidFill>
                <a:latin typeface="Arial"/>
                <a:ea typeface="Arial"/>
                <a:cs typeface="Arial"/>
                <a:sym typeface="Arial"/>
              </a:rPr>
              <a:t>LinearLayout</a:t>
            </a:r>
            <a:r>
              <a:rPr b="0" i="0" lang="tr" sz="2800" u="none" cap="none" strike="noStrike">
                <a:solidFill>
                  <a:schemeClr val="dk1"/>
                </a:solidFill>
                <a:latin typeface="Arial"/>
                <a:ea typeface="Arial"/>
                <a:cs typeface="Arial"/>
                <a:sym typeface="Arial"/>
              </a:rPr>
              <a:t> olarak ikiye ayrılır.</a:t>
            </a:r>
          </a:p>
          <a:p>
            <a:pPr indent="0" lvl="0" marL="0" marR="0" rtl="0" algn="l">
              <a:lnSpc>
                <a:spcPct val="115000"/>
              </a:lnSpc>
              <a:spcBef>
                <a:spcPts val="1600"/>
              </a:spcBef>
              <a:spcAft>
                <a:spcPts val="0"/>
              </a:spcAft>
              <a:buClr>
                <a:schemeClr val="dk1"/>
              </a:buClr>
              <a:buSzPct val="25000"/>
              <a:buFont typeface="Arial"/>
              <a:buNone/>
            </a:pPr>
            <a:r>
              <a:rPr b="1" i="1" lang="tr" sz="2800" u="none" cap="none" strike="noStrike">
                <a:solidFill>
                  <a:schemeClr val="dk1"/>
                </a:solidFill>
                <a:latin typeface="Arial"/>
                <a:ea typeface="Arial"/>
                <a:cs typeface="Arial"/>
                <a:sym typeface="Arial"/>
              </a:rPr>
              <a:t>LinearLayout</a:t>
            </a:r>
            <a:r>
              <a:rPr b="0" i="0" lang="tr" sz="2800" u="none" cap="none" strike="noStrike">
                <a:solidFill>
                  <a:schemeClr val="dk1"/>
                </a:solidFill>
                <a:latin typeface="Arial"/>
                <a:ea typeface="Arial"/>
                <a:cs typeface="Arial"/>
                <a:sym typeface="Arial"/>
              </a:rPr>
              <a:t> yerleşimi kullanıldığında öğeler sırayla ekrana dizilirler ve ekrandaki yerleşimleri ekranın en tepesinden en altına doğru sırayla gerçekleşir.</a:t>
            </a:r>
          </a:p>
          <a:p>
            <a:pPr indent="0" lvl="0" marL="0" marR="0" rtl="0" algn="l">
              <a:lnSpc>
                <a:spcPct val="115000"/>
              </a:lnSpc>
              <a:spcBef>
                <a:spcPts val="1600"/>
              </a:spcBef>
              <a:spcAft>
                <a:spcPts val="0"/>
              </a:spcAft>
              <a:buClr>
                <a:schemeClr val="dk1"/>
              </a:buClr>
              <a:buSzPct val="25000"/>
              <a:buFont typeface="Arial"/>
              <a:buNone/>
            </a:pPr>
            <a:r>
              <a:rPr b="1" i="1" lang="tr" sz="2800" u="none" cap="none" strike="noStrike">
                <a:solidFill>
                  <a:schemeClr val="dk1"/>
                </a:solidFill>
                <a:latin typeface="Arial"/>
                <a:ea typeface="Arial"/>
                <a:cs typeface="Arial"/>
                <a:sym typeface="Arial"/>
              </a:rPr>
              <a:t>RelativeLayout</a:t>
            </a:r>
            <a:r>
              <a:rPr b="0" i="0" lang="tr" sz="2800" u="none" cap="none" strike="noStrike">
                <a:solidFill>
                  <a:schemeClr val="dk1"/>
                </a:solidFill>
                <a:latin typeface="Arial"/>
                <a:ea typeface="Arial"/>
                <a:cs typeface="Arial"/>
                <a:sym typeface="Arial"/>
              </a:rPr>
              <a:t> görsel öğeleri diğer öğelere göre referans alarak dizer. </a:t>
            </a:r>
            <a:r>
              <a:rPr b="0" i="1" lang="tr" sz="2800" u="none" cap="none" strike="noStrike">
                <a:solidFill>
                  <a:schemeClr val="dk1"/>
                </a:solidFill>
                <a:latin typeface="Arial"/>
                <a:ea typeface="Arial"/>
                <a:cs typeface="Arial"/>
                <a:sym typeface="Arial"/>
              </a:rPr>
              <a:t>RelativeLayout</a:t>
            </a:r>
            <a:r>
              <a:rPr b="0" i="0" lang="tr" sz="2800" u="none" cap="none" strike="noStrike">
                <a:solidFill>
                  <a:schemeClr val="dk1"/>
                </a:solidFill>
                <a:latin typeface="Arial"/>
                <a:ea typeface="Arial"/>
                <a:cs typeface="Arial"/>
                <a:sym typeface="Arial"/>
              </a:rPr>
              <a:t> tasarımında ilk eklenen öğe ekranın en tepesinde yer alır.</a:t>
            </a:r>
          </a:p>
          <a:p>
            <a:pPr indent="-342900" lvl="0" marL="457200" marR="0" rtl="0" algn="l">
              <a:lnSpc>
                <a:spcPct val="115000"/>
              </a:lnSpc>
              <a:spcBef>
                <a:spcPts val="1600"/>
              </a:spcBef>
              <a:spcAft>
                <a:spcPts val="0"/>
              </a:spcAft>
              <a:buClr>
                <a:schemeClr val="dk2"/>
              </a:buClr>
              <a:buSzPct val="25000"/>
              <a:buFont typeface="Arial"/>
              <a:buNone/>
            </a:pPr>
            <a:r>
              <a:rPr b="0" i="0" lang="tr" sz="1800" u="none" cap="none" strike="noStrike">
                <a:solidFill>
                  <a:schemeClr val="dk2"/>
                </a:solidFill>
                <a:latin typeface="Arial"/>
                <a:ea typeface="Arial"/>
                <a:cs typeface="Arial"/>
                <a:sym typeface="Arial"/>
              </a:rPr>
              <a:t>(Horizontal/vertical layout)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tr" sz="1050" u="none" cap="none" strike="noStrike">
                <a:solidFill>
                  <a:srgbClr val="535353"/>
                </a:solidFill>
                <a:highlight>
                  <a:srgbClr val="FFFFFF"/>
                </a:highlight>
                <a:latin typeface="Verdana"/>
                <a:ea typeface="Verdana"/>
                <a:cs typeface="Verdana"/>
                <a:sym typeface="Verdana"/>
              </a:rPr>
              <a:t>Bu değişken </a:t>
            </a:r>
            <a:r>
              <a:rPr b="1" i="0" lang="tr" sz="1050" u="none" cap="none" strike="noStrike">
                <a:solidFill>
                  <a:srgbClr val="359BED"/>
                </a:solidFill>
                <a:highlight>
                  <a:srgbClr val="FFFFFF"/>
                </a:highlight>
                <a:latin typeface="Verdana"/>
                <a:ea typeface="Verdana"/>
                <a:cs typeface="Verdana"/>
                <a:sym typeface="Verdana"/>
              </a:rPr>
              <a:t>horizontal(yatay)</a:t>
            </a:r>
            <a:r>
              <a:rPr b="0" i="0" lang="tr" sz="1050" u="none" cap="none" strike="noStrike">
                <a:solidFill>
                  <a:srgbClr val="535353"/>
                </a:solidFill>
                <a:highlight>
                  <a:srgbClr val="FFFFFF"/>
                </a:highlight>
                <a:latin typeface="Verdana"/>
                <a:ea typeface="Verdana"/>
                <a:cs typeface="Verdana"/>
                <a:sym typeface="Verdana"/>
              </a:rPr>
              <a:t> veya </a:t>
            </a:r>
            <a:r>
              <a:rPr b="1" i="0" lang="tr" sz="1050" u="none" cap="none" strike="noStrike">
                <a:solidFill>
                  <a:srgbClr val="359BED"/>
                </a:solidFill>
                <a:highlight>
                  <a:srgbClr val="FFFFFF"/>
                </a:highlight>
                <a:latin typeface="Verdana"/>
                <a:ea typeface="Verdana"/>
                <a:cs typeface="Verdana"/>
                <a:sym typeface="Verdana"/>
              </a:rPr>
              <a:t>vertical(dikey)</a:t>
            </a:r>
            <a:r>
              <a:rPr b="1" i="0" lang="tr" sz="1050" u="none" cap="none" strike="noStrike">
                <a:solidFill>
                  <a:srgbClr val="535353"/>
                </a:solidFill>
                <a:highlight>
                  <a:srgbClr val="FFFFFF"/>
                </a:highlight>
                <a:latin typeface="Verdana"/>
                <a:ea typeface="Verdana"/>
                <a:cs typeface="Verdana"/>
                <a:sym typeface="Verdana"/>
              </a:rPr>
              <a:t> </a:t>
            </a:r>
            <a:r>
              <a:rPr b="0" i="0" lang="tr" sz="1050" u="none" cap="none" strike="noStrike">
                <a:solidFill>
                  <a:srgbClr val="535353"/>
                </a:solidFill>
                <a:highlight>
                  <a:srgbClr val="FFFFFF"/>
                </a:highlight>
                <a:latin typeface="Verdana"/>
                <a:ea typeface="Verdana"/>
                <a:cs typeface="Verdana"/>
                <a:sym typeface="Verdana"/>
              </a:rPr>
              <a:t>olarak setlenebilmektedir. LinearLayout içerisine eklenen buton ve textlerin ne yönde ardarda ekleneceğinin belirlenmesinde kullanılmaktadır.</a:t>
            </a:r>
          </a:p>
          <a:p>
            <a:pPr indent="0" lvl="0" marL="0" marR="0" rtl="0" algn="l">
              <a:spcBef>
                <a:spcPts val="160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4" name="Shape 20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 name="Shape 20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ListView ve WebView dışındaki komponentlerin kullanımları gösterilecektir.</a:t>
            </a:r>
          </a:p>
          <a:p>
            <a:pPr indent="0" lvl="0" marL="0" marR="0" rtl="0" algn="l">
              <a:spcBef>
                <a:spcPts val="0"/>
              </a:spcBef>
              <a:buClr>
                <a:schemeClr val="dk1"/>
              </a:buClr>
              <a:buSzPct val="25000"/>
              <a:buFont typeface="Arial"/>
              <a:buNone/>
            </a:pPr>
            <a:r>
              <a:rPr b="0" i="0" lang="tr" sz="1100" u="none" cap="none" strike="noStrike">
                <a:solidFill>
                  <a:schemeClr val="dk1"/>
                </a:solidFill>
                <a:latin typeface="Arial"/>
                <a:ea typeface="Arial"/>
                <a:cs typeface="Arial"/>
                <a:sym typeface="Arial"/>
              </a:rPr>
              <a:t>ListView’in basit kullanımı anlatılacaktır. Custom ListView’e ilerideki slaytlarda değineceğiz.</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6" name="Shape 21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En baştan yeni bir proje oluşturup, login ekranı tasarlayın.</a:t>
            </a:r>
          </a:p>
          <a:p>
            <a:pPr indent="0" lvl="0" marL="0" marR="0" rtl="0" algn="l">
              <a:spcBef>
                <a:spcPts val="0"/>
              </a:spcBef>
              <a:buClr>
                <a:schemeClr val="dk1"/>
              </a:buClr>
              <a:buSzPct val="25000"/>
              <a:buFont typeface="Arial"/>
              <a:buNone/>
            </a:pPr>
            <a:r>
              <a:rPr b="0" i="0" lang="tr" sz="1100" u="none" cap="none" strike="noStrike">
                <a:solidFill>
                  <a:schemeClr val="dk1"/>
                </a:solidFill>
                <a:latin typeface="Arial"/>
                <a:ea typeface="Arial"/>
                <a:cs typeface="Arial"/>
                <a:sym typeface="Arial"/>
              </a:rPr>
              <a:t>Nasıl bir ekran olacağı hakkında bilgiyi bir sonraki slayttan gösterebilirsiniz.</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1" name="Shape 22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Bu uygulamada belirtilen nesneler ekrana eklenecek ve layout kavramı anlatışmış olacaktır.</a:t>
            </a:r>
          </a:p>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ActionBar,Uygulama iconunun değiştirilmesi gibi detaylar burada anlatılacak.</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 name="Shape 6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Bip uygulaması hakkında bilgilendirmeler yapılacaktır.</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tr" sz="1100" u="none" cap="none" strike="noStrike">
                <a:solidFill>
                  <a:schemeClr val="dk1"/>
                </a:solidFill>
                <a:latin typeface="Arial"/>
                <a:ea typeface="Arial"/>
                <a:cs typeface="Arial"/>
                <a:sym typeface="Arial"/>
              </a:rPr>
              <a:t>İntent kavramı nedir,sayfalar arası veri gönderimi çeşitleri örneklendirilebilir.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3" name="Shape 2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En baştan yeni bir proje oluşturup, login ekranı tasarlayın.</a:t>
            </a:r>
          </a:p>
          <a:p>
            <a:pPr indent="0" lvl="0" marL="0" marR="0" rtl="0" algn="l">
              <a:spcBef>
                <a:spcPts val="0"/>
              </a:spcBef>
              <a:buClr>
                <a:schemeClr val="dk1"/>
              </a:buClr>
              <a:buSzPct val="25000"/>
              <a:buFont typeface="Arial"/>
              <a:buNone/>
            </a:pPr>
            <a:r>
              <a:rPr b="0" i="0" lang="tr" sz="1100" u="none" cap="none" strike="noStrike">
                <a:solidFill>
                  <a:schemeClr val="dk1"/>
                </a:solidFill>
                <a:latin typeface="Arial"/>
                <a:ea typeface="Arial"/>
                <a:cs typeface="Arial"/>
                <a:sym typeface="Arial"/>
              </a:rPr>
              <a:t>Nasıl bir ekran olacağı hakkında bilgiyi bir sonraki slayttan gösterebilirsiniz.</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tr" sz="1100" u="none" cap="none" strike="noStrike">
                <a:solidFill>
                  <a:schemeClr val="dk1"/>
                </a:solidFill>
                <a:latin typeface="Arial"/>
                <a:ea typeface="Arial"/>
                <a:cs typeface="Arial"/>
                <a:sym typeface="Arial"/>
              </a:rPr>
              <a:t>Emülatör kullanımlarına değinilecektir ve kurulumları yapılacaktır.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9" name="Shape 25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5" name="Shape 26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2" name="Shape 27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tr" sz="1100" u="none" cap="none" strike="noStrike">
                <a:solidFill>
                  <a:schemeClr val="dk1"/>
                </a:solidFill>
                <a:latin typeface="Arial"/>
                <a:ea typeface="Arial"/>
                <a:cs typeface="Arial"/>
                <a:sym typeface="Arial"/>
              </a:rPr>
              <a:t>En baştan yeni bir proje oluşturup, login ekranı tasarlayın.</a:t>
            </a:r>
          </a:p>
          <a:p>
            <a:pPr indent="0" lvl="0" marL="0" marR="0" rtl="0" algn="l">
              <a:spcBef>
                <a:spcPts val="0"/>
              </a:spcBef>
              <a:buClr>
                <a:schemeClr val="dk1"/>
              </a:buClr>
              <a:buSzPct val="25000"/>
              <a:buFont typeface="Arial"/>
              <a:buNone/>
            </a:pPr>
            <a:r>
              <a:rPr b="0" i="0" lang="tr" sz="1100" u="none" cap="none" strike="noStrike">
                <a:solidFill>
                  <a:schemeClr val="dk1"/>
                </a:solidFill>
                <a:latin typeface="Arial"/>
                <a:ea typeface="Arial"/>
                <a:cs typeface="Arial"/>
                <a:sym typeface="Arial"/>
              </a:rPr>
              <a:t>Nasıl bir ekran olacağı hakkında bilgiyi bir sonraki slayttan gösterebilirsiniz.</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7" name="Shape 27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 name="Shape 7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tr" sz="1100" u="none" cap="none" strike="noStrike">
                <a:solidFill>
                  <a:schemeClr val="dk1"/>
                </a:solidFill>
                <a:latin typeface="Arial"/>
                <a:ea typeface="Arial"/>
                <a:cs typeface="Arial"/>
                <a:sym typeface="Arial"/>
              </a:rPr>
              <a:t>Android'in bu pazardaki gelişimini incelediğimizde yine IDC'nin araştırmasına göre 2012'den bu yana düzenli olarak büyüdüğünü ve pazarın hâkimi konumunu sürekli olarak daha daha yukarı taşıma eğiliminde olduğunu görüyoruz. 2011'in ikinci çeyreğindeki pazar payı yalnızca yüzde 36,1 iken, bu rakam 2015'in ilk çeyreğinde yüzde 78'e ulaştı.</a:t>
            </a:r>
            <a:br>
              <a:rPr b="0" i="0" lang="tr" sz="1100" u="none" cap="none" strike="noStrike">
                <a:solidFill>
                  <a:schemeClr val="dk1"/>
                </a:solidFill>
                <a:latin typeface="Arial"/>
                <a:ea typeface="Arial"/>
                <a:cs typeface="Arial"/>
                <a:sym typeface="Arial"/>
              </a:rPr>
            </a:br>
            <a:br>
              <a:rPr b="1" i="0" lang="tr" sz="1100" u="none" cap="none" strike="noStrike">
                <a:solidFill>
                  <a:schemeClr val="dk1"/>
                </a:solidFill>
                <a:latin typeface="Arial"/>
                <a:ea typeface="Arial"/>
                <a:cs typeface="Arial"/>
                <a:sym typeface="Arial"/>
              </a:rPr>
            </a:br>
            <a:r>
              <a:rPr b="1" i="0" lang="tr" sz="1100" u="none" cap="none" strike="noStrike">
                <a:solidFill>
                  <a:schemeClr val="dk1"/>
                </a:solidFill>
                <a:latin typeface="Arial"/>
                <a:ea typeface="Arial"/>
                <a:cs typeface="Arial"/>
                <a:sym typeface="Arial"/>
              </a:rPr>
              <a:t>// IDC : International Data Corporation, ABD merkezli market araştırmaları şirketi.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 name="Shape 9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tr" sz="1100" u="none" cap="none" strike="noStrike">
                <a:solidFill>
                  <a:schemeClr val="dk1"/>
                </a:solidFill>
                <a:latin typeface="Arial"/>
                <a:ea typeface="Arial"/>
                <a:cs typeface="Arial"/>
                <a:sym typeface="Arial"/>
              </a:rPr>
              <a:t>Sistem mimarisi genel yapısı hakkında bilgilendirmeler yapılır.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8" name="Shape 9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i="0" lang="tr" sz="1800" u="none" cap="none" strike="noStrike">
                <a:solidFill>
                  <a:srgbClr val="FFC000"/>
                </a:solidFill>
                <a:latin typeface="Arial"/>
                <a:ea typeface="Arial"/>
                <a:cs typeface="Arial"/>
                <a:sym typeface="Arial"/>
              </a:rPr>
              <a:t>Temel Yapı (Linux Çekirdeği)</a:t>
            </a:r>
          </a:p>
          <a:p>
            <a:pPr indent="0" lvl="0" marL="0" marR="0" rtl="0" algn="l">
              <a:spcBef>
                <a:spcPts val="0"/>
              </a:spcBef>
              <a:buClr>
                <a:schemeClr val="dk1"/>
              </a:buClr>
              <a:buSzPct val="25000"/>
              <a:buFont typeface="Arial"/>
              <a:buNone/>
            </a:pPr>
            <a:r>
              <a:rPr b="0" i="0" lang="tr" sz="1800" u="none" cap="none" strike="noStrike">
                <a:solidFill>
                  <a:schemeClr val="dk1"/>
                </a:solidFill>
                <a:latin typeface="Arial"/>
                <a:ea typeface="Arial"/>
                <a:cs typeface="Arial"/>
                <a:sym typeface="Arial"/>
              </a:rPr>
              <a:t>Linux çekirdeğinin doğrudan kaynak sağladığı yapılar </a:t>
            </a:r>
            <a:r>
              <a:rPr b="1" i="0" lang="tr" sz="1800" u="none" cap="none" strike="noStrike">
                <a:solidFill>
                  <a:schemeClr val="dk1"/>
                </a:solidFill>
                <a:latin typeface="Arial"/>
                <a:ea typeface="Arial"/>
                <a:cs typeface="Arial"/>
                <a:sym typeface="Arial"/>
              </a:rPr>
              <a:t>security </a:t>
            </a:r>
            <a:r>
              <a:rPr b="0" i="0" lang="tr" sz="1800" u="none" cap="none" strike="noStrike">
                <a:solidFill>
                  <a:schemeClr val="dk1"/>
                </a:solidFill>
                <a:latin typeface="Arial"/>
                <a:ea typeface="Arial"/>
                <a:cs typeface="Arial"/>
                <a:sym typeface="Arial"/>
              </a:rPr>
              <a:t>(güvenlik), </a:t>
            </a:r>
            <a:r>
              <a:rPr b="1" i="0" lang="tr" sz="1800" u="none" cap="none" strike="noStrike">
                <a:solidFill>
                  <a:schemeClr val="dk1"/>
                </a:solidFill>
                <a:latin typeface="Arial"/>
                <a:ea typeface="Arial"/>
                <a:cs typeface="Arial"/>
                <a:sym typeface="Arial"/>
              </a:rPr>
              <a:t>memory ve process </a:t>
            </a:r>
            <a:r>
              <a:rPr b="0" i="0" lang="tr" sz="1800" u="none" cap="none" strike="noStrike">
                <a:solidFill>
                  <a:schemeClr val="dk1"/>
                </a:solidFill>
                <a:latin typeface="Arial"/>
                <a:ea typeface="Arial"/>
                <a:cs typeface="Arial"/>
                <a:sym typeface="Arial"/>
              </a:rPr>
              <a:t>(hafıza ve süreç) kontrolü, dosyalama ve bağlantı için I/O işlemleri ve cihaz sürücüleridir. Çekirdekte Android için özelleştirilmiş başlıca alanlar ise güç kontrolü, paylaşılan hafıza, </a:t>
            </a:r>
            <a:r>
              <a:rPr b="1" i="0" lang="tr" sz="1800" u="none" cap="none" strike="noStrike">
                <a:solidFill>
                  <a:schemeClr val="dk1"/>
                </a:solidFill>
                <a:latin typeface="Arial"/>
                <a:ea typeface="Arial"/>
                <a:cs typeface="Arial"/>
                <a:sym typeface="Arial"/>
              </a:rPr>
              <a:t>low memory killer</a:t>
            </a:r>
            <a:r>
              <a:rPr b="0" i="0" lang="tr" sz="1800" u="none" cap="none" strike="noStrike">
                <a:solidFill>
                  <a:schemeClr val="dk1"/>
                </a:solidFill>
                <a:latin typeface="Arial"/>
                <a:ea typeface="Arial"/>
                <a:cs typeface="Arial"/>
                <a:sym typeface="Arial"/>
              </a:rPr>
              <a:t> ve süreçler arası iletişim içindir.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i="0" lang="tr" sz="1800" u="none" cap="none" strike="noStrike">
                <a:solidFill>
                  <a:srgbClr val="FFC000"/>
                </a:solidFill>
                <a:latin typeface="Arial"/>
                <a:ea typeface="Arial"/>
                <a:cs typeface="Arial"/>
                <a:sym typeface="Arial"/>
              </a:rPr>
              <a:t>Kütüphaneler</a:t>
            </a:r>
          </a:p>
          <a:p>
            <a:pPr indent="0" lvl="0" marL="0" marR="0" rtl="0" algn="l">
              <a:spcBef>
                <a:spcPts val="0"/>
              </a:spcBef>
              <a:spcAft>
                <a:spcPts val="0"/>
              </a:spcAft>
              <a:buClr>
                <a:schemeClr val="dk1"/>
              </a:buClr>
              <a:buSzPct val="25000"/>
              <a:buFont typeface="Arial"/>
              <a:buNone/>
            </a:pPr>
            <a:r>
              <a:rPr b="0" i="0" lang="tr" sz="1800" u="none" cap="none" strike="noStrike">
                <a:solidFill>
                  <a:schemeClr val="dk1"/>
                </a:solidFill>
                <a:latin typeface="Arial"/>
                <a:ea typeface="Arial"/>
                <a:cs typeface="Arial"/>
                <a:sym typeface="Arial"/>
              </a:rPr>
              <a:t>Kütüphaneler bölümünde C ile yazılmış sistem kütüphaneleri, internet tarayıcısı (browser) motorlarının çalışması için Webkit, görüntüleme kontrolünü yapan </a:t>
            </a:r>
            <a:r>
              <a:rPr b="1" i="0" lang="tr" sz="1800" u="none" cap="none" strike="noStrike">
                <a:solidFill>
                  <a:schemeClr val="dk1"/>
                </a:solidFill>
                <a:latin typeface="Arial"/>
                <a:ea typeface="Arial"/>
                <a:cs typeface="Arial"/>
                <a:sym typeface="Arial"/>
              </a:rPr>
              <a:t>Surface Manager</a:t>
            </a:r>
            <a:r>
              <a:rPr b="0" i="0" lang="tr" sz="1800" u="none" cap="none" strike="noStrike">
                <a:solidFill>
                  <a:schemeClr val="dk1"/>
                </a:solidFill>
                <a:latin typeface="Arial"/>
                <a:ea typeface="Arial"/>
                <a:cs typeface="Arial"/>
                <a:sym typeface="Arial"/>
              </a:rPr>
              <a:t>, grafik işlemleri için </a:t>
            </a:r>
            <a:r>
              <a:rPr b="0" i="0" lang="tr" sz="1800" u="sng" cap="none" strike="noStrike">
                <a:solidFill>
                  <a:schemeClr val="hlink"/>
                </a:solidFill>
                <a:latin typeface="Arial"/>
                <a:ea typeface="Arial"/>
                <a:cs typeface="Arial"/>
                <a:sym typeface="Arial"/>
                <a:hlinkClick r:id="rId2"/>
              </a:rPr>
              <a:t>OpenGL</a:t>
            </a:r>
            <a:r>
              <a:rPr b="0" i="0" lang="tr" sz="1800" u="none" cap="none" strike="noStrike">
                <a:solidFill>
                  <a:schemeClr val="dk1"/>
                </a:solidFill>
                <a:latin typeface="Arial"/>
                <a:ea typeface="Arial"/>
                <a:cs typeface="Arial"/>
                <a:sym typeface="Arial"/>
              </a:rPr>
              <a:t>, ses ve video işlemleri için gereken </a:t>
            </a:r>
            <a:r>
              <a:rPr b="1" i="0" lang="tr" sz="1800" u="none" cap="none" strike="noStrike">
                <a:solidFill>
                  <a:schemeClr val="dk1"/>
                </a:solidFill>
                <a:latin typeface="Arial"/>
                <a:ea typeface="Arial"/>
                <a:cs typeface="Arial"/>
                <a:sym typeface="Arial"/>
              </a:rPr>
              <a:t>Media Framework</a:t>
            </a:r>
            <a:r>
              <a:rPr b="0" i="0" lang="tr" sz="1800" u="none" cap="none" strike="noStrike">
                <a:solidFill>
                  <a:schemeClr val="dk1"/>
                </a:solidFill>
                <a:latin typeface="Arial"/>
                <a:ea typeface="Arial"/>
                <a:cs typeface="Arial"/>
                <a:sym typeface="Arial"/>
              </a:rPr>
              <a:t>, veri yapıları kontrolü ve düzenlenmesi için </a:t>
            </a:r>
            <a:r>
              <a:rPr b="0" i="0" lang="tr" sz="1800" u="sng" cap="none" strike="noStrike">
                <a:solidFill>
                  <a:schemeClr val="hlink"/>
                </a:solidFill>
                <a:latin typeface="Arial"/>
                <a:ea typeface="Arial"/>
                <a:cs typeface="Arial"/>
                <a:sym typeface="Arial"/>
                <a:hlinkClick r:id="rId3"/>
              </a:rPr>
              <a:t>SQLite</a:t>
            </a:r>
            <a:r>
              <a:rPr b="0" i="0" lang="tr" sz="1800" u="none" cap="none" strike="noStrike">
                <a:solidFill>
                  <a:schemeClr val="dk1"/>
                </a:solidFill>
                <a:latin typeface="Arial"/>
                <a:ea typeface="Arial"/>
                <a:cs typeface="Arial"/>
                <a:sym typeface="Arial"/>
              </a:rPr>
              <a:t> gibi yapılar</a:t>
            </a:r>
          </a:p>
          <a:p>
            <a:pPr indent="0" lvl="0" marL="0" marR="0" rtl="0" algn="l">
              <a:spcBef>
                <a:spcPts val="0"/>
              </a:spcBef>
              <a:buClr>
                <a:schemeClr val="dk1"/>
              </a:buClr>
              <a:buSzPct val="25000"/>
              <a:buFont typeface="Arial"/>
              <a:buNone/>
            </a:pPr>
            <a:r>
              <a:rPr b="0" i="0" lang="tr" sz="1800" u="none" cap="none" strike="noStrike">
                <a:solidFill>
                  <a:schemeClr val="dk1"/>
                </a:solidFill>
                <a:latin typeface="Arial"/>
                <a:ea typeface="Arial"/>
                <a:cs typeface="Arial"/>
                <a:sym typeface="Arial"/>
              </a:rPr>
              <a:t>bulunur.</a:t>
            </a:r>
            <a:r>
              <a:rPr b="0" i="0" lang="tr" sz="2900" u="none" cap="none" strike="noStrike">
                <a:solidFill>
                  <a:schemeClr val="dk1"/>
                </a:solidFill>
                <a:latin typeface="Arial"/>
                <a:ea typeface="Arial"/>
                <a:cs typeface="Arial"/>
                <a:sym typeface="Arial"/>
              </a:rPr>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11" name="Shape 11"/>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pic>
        <p:nvPicPr>
          <p:cNvPr id="13" name="Shape 13"/>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12000">
                <a:solidFill>
                  <a:schemeClr val="dk1"/>
                </a:solidFill>
              </a:defRPr>
            </a:lvl2pPr>
            <a:lvl3pPr indent="0" lvl="2" algn="ctr">
              <a:spcBef>
                <a:spcPts val="0"/>
              </a:spcBef>
              <a:buClr>
                <a:schemeClr val="dk1"/>
              </a:buClr>
              <a:buFont typeface="Arial"/>
              <a:buNone/>
              <a:defRPr sz="12000">
                <a:solidFill>
                  <a:schemeClr val="dk1"/>
                </a:solidFill>
              </a:defRPr>
            </a:lvl3pPr>
            <a:lvl4pPr indent="0" lvl="3" algn="ctr">
              <a:spcBef>
                <a:spcPts val="0"/>
              </a:spcBef>
              <a:buClr>
                <a:schemeClr val="dk1"/>
              </a:buClr>
              <a:buFont typeface="Arial"/>
              <a:buNone/>
              <a:defRPr sz="12000">
                <a:solidFill>
                  <a:schemeClr val="dk1"/>
                </a:solidFill>
              </a:defRPr>
            </a:lvl4pPr>
            <a:lvl5pPr indent="0" lvl="4" algn="ctr">
              <a:spcBef>
                <a:spcPts val="0"/>
              </a:spcBef>
              <a:buClr>
                <a:schemeClr val="dk1"/>
              </a:buClr>
              <a:buFont typeface="Arial"/>
              <a:buNone/>
              <a:defRPr sz="12000">
                <a:solidFill>
                  <a:schemeClr val="dk1"/>
                </a:solidFill>
              </a:defRPr>
            </a:lvl5pPr>
            <a:lvl6pPr indent="0" lvl="5" algn="ctr">
              <a:spcBef>
                <a:spcPts val="0"/>
              </a:spcBef>
              <a:buClr>
                <a:schemeClr val="dk1"/>
              </a:buClr>
              <a:buFont typeface="Arial"/>
              <a:buNone/>
              <a:defRPr sz="12000">
                <a:solidFill>
                  <a:schemeClr val="dk1"/>
                </a:solidFill>
              </a:defRPr>
            </a:lvl6pPr>
            <a:lvl7pPr indent="0" lvl="6" algn="ctr">
              <a:spcBef>
                <a:spcPts val="0"/>
              </a:spcBef>
              <a:buClr>
                <a:schemeClr val="dk1"/>
              </a:buClr>
              <a:buFont typeface="Arial"/>
              <a:buNone/>
              <a:defRPr sz="12000">
                <a:solidFill>
                  <a:schemeClr val="dk1"/>
                </a:solidFill>
              </a:defRPr>
            </a:lvl7pPr>
            <a:lvl8pPr indent="0" lvl="7" algn="ctr">
              <a:spcBef>
                <a:spcPts val="0"/>
              </a:spcBef>
              <a:buClr>
                <a:schemeClr val="dk1"/>
              </a:buClr>
              <a:buFont typeface="Arial"/>
              <a:buNone/>
              <a:defRPr sz="12000">
                <a:solidFill>
                  <a:schemeClr val="dk1"/>
                </a:solidFill>
              </a:defRPr>
            </a:lvl8pPr>
            <a:lvl9pPr indent="0" lvl="8" algn="ctr">
              <a:spcBef>
                <a:spcPts val="0"/>
              </a:spcBef>
              <a:buClr>
                <a:schemeClr val="dk1"/>
              </a:buClr>
              <a:buFont typeface="Arial"/>
              <a:buNone/>
              <a:defRPr sz="12000">
                <a:solidFill>
                  <a:schemeClr val="dk1"/>
                </a:solidFill>
              </a:defRPr>
            </a:lvl9pPr>
          </a:lstStyle>
          <a:p/>
        </p:txBody>
      </p:sp>
      <p:sp>
        <p:nvSpPr>
          <p:cNvPr id="48" name="Shape 48"/>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9" name="Shape 4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4" name="Shape 14"/>
        <p:cNvGrpSpPr/>
        <p:nvPr/>
      </p:nvGrpSpPr>
      <p:grpSpPr>
        <a:xfrm>
          <a:off x="0" y="0"/>
          <a:ext cx="0" cy="0"/>
          <a:chOff x="0" y="0"/>
          <a:chExt cx="0" cy="0"/>
        </a:xfrm>
      </p:grpSpPr>
      <p:sp>
        <p:nvSpPr>
          <p:cNvPr id="15" name="Shape 15"/>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16" name="Shape 1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7" name="Shape 1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pic>
        <p:nvPicPr>
          <p:cNvPr id="18" name="Shape 18"/>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 name="Shape 19"/>
        <p:cNvGrpSpPr/>
        <p:nvPr/>
      </p:nvGrpSpPr>
      <p:grpSpPr>
        <a:xfrm>
          <a:off x="0" y="0"/>
          <a:ext cx="0" cy="0"/>
          <a:chOff x="0" y="0"/>
          <a:chExt cx="0" cy="0"/>
        </a:xfrm>
      </p:grpSpPr>
      <p:sp>
        <p:nvSpPr>
          <p:cNvPr id="20" name="Shape 20"/>
          <p:cNvSpPr txBox="1"/>
          <p:nvPr>
            <p:ph type="title"/>
          </p:nvPr>
        </p:nvSpPr>
        <p:spPr>
          <a:xfrm>
            <a:off x="311700" y="21508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36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3600">
                <a:solidFill>
                  <a:schemeClr val="dk1"/>
                </a:solidFill>
              </a:defRPr>
            </a:lvl2pPr>
            <a:lvl3pPr indent="0" lvl="2" algn="ctr">
              <a:spcBef>
                <a:spcPts val="0"/>
              </a:spcBef>
              <a:buClr>
                <a:schemeClr val="dk1"/>
              </a:buClr>
              <a:buFont typeface="Arial"/>
              <a:buNone/>
              <a:defRPr sz="3600">
                <a:solidFill>
                  <a:schemeClr val="dk1"/>
                </a:solidFill>
              </a:defRPr>
            </a:lvl3pPr>
            <a:lvl4pPr indent="0" lvl="3" algn="ctr">
              <a:spcBef>
                <a:spcPts val="0"/>
              </a:spcBef>
              <a:buClr>
                <a:schemeClr val="dk1"/>
              </a:buClr>
              <a:buFont typeface="Arial"/>
              <a:buNone/>
              <a:defRPr sz="3600">
                <a:solidFill>
                  <a:schemeClr val="dk1"/>
                </a:solidFill>
              </a:defRPr>
            </a:lvl4pPr>
            <a:lvl5pPr indent="0" lvl="4" algn="ctr">
              <a:spcBef>
                <a:spcPts val="0"/>
              </a:spcBef>
              <a:buClr>
                <a:schemeClr val="dk1"/>
              </a:buClr>
              <a:buFont typeface="Arial"/>
              <a:buNone/>
              <a:defRPr sz="3600">
                <a:solidFill>
                  <a:schemeClr val="dk1"/>
                </a:solidFill>
              </a:defRPr>
            </a:lvl5pPr>
            <a:lvl6pPr indent="0" lvl="5" algn="ctr">
              <a:spcBef>
                <a:spcPts val="0"/>
              </a:spcBef>
              <a:buClr>
                <a:schemeClr val="dk1"/>
              </a:buClr>
              <a:buFont typeface="Arial"/>
              <a:buNone/>
              <a:defRPr sz="3600">
                <a:solidFill>
                  <a:schemeClr val="dk1"/>
                </a:solidFill>
              </a:defRPr>
            </a:lvl6pPr>
            <a:lvl7pPr indent="0" lvl="6" algn="ctr">
              <a:spcBef>
                <a:spcPts val="0"/>
              </a:spcBef>
              <a:buClr>
                <a:schemeClr val="dk1"/>
              </a:buClr>
              <a:buFont typeface="Arial"/>
              <a:buNone/>
              <a:defRPr sz="3600">
                <a:solidFill>
                  <a:schemeClr val="dk1"/>
                </a:solidFill>
              </a:defRPr>
            </a:lvl7pPr>
            <a:lvl8pPr indent="0" lvl="7" algn="ctr">
              <a:spcBef>
                <a:spcPts val="0"/>
              </a:spcBef>
              <a:buClr>
                <a:schemeClr val="dk1"/>
              </a:buClr>
              <a:buFont typeface="Arial"/>
              <a:buNone/>
              <a:defRPr sz="3600">
                <a:solidFill>
                  <a:schemeClr val="dk1"/>
                </a:solidFill>
              </a:defRPr>
            </a:lvl8pPr>
            <a:lvl9pPr indent="0" lvl="8" algn="ctr">
              <a:spcBef>
                <a:spcPts val="0"/>
              </a:spcBef>
              <a:buClr>
                <a:schemeClr val="dk1"/>
              </a:buClr>
              <a:buFont typeface="Arial"/>
              <a:buNone/>
              <a:defRPr sz="3600">
                <a:solidFill>
                  <a:schemeClr val="dk1"/>
                </a:solidFill>
              </a:defRPr>
            </a:lvl9pPr>
          </a:lstStyle>
          <a:p/>
        </p:txBody>
      </p:sp>
      <p:sp>
        <p:nvSpPr>
          <p:cNvPr id="21" name="Shape 2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 name="Shape 22"/>
        <p:cNvGrpSpPr/>
        <p:nvPr/>
      </p:nvGrpSpPr>
      <p:grpSpPr>
        <a:xfrm>
          <a:off x="0" y="0"/>
          <a:ext cx="0" cy="0"/>
          <a:chOff x="0" y="0"/>
          <a:chExt cx="0" cy="0"/>
        </a:xfrm>
      </p:grpSpPr>
      <p:sp>
        <p:nvSpPr>
          <p:cNvPr id="23" name="Shape 23"/>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4" name="Shape 24"/>
          <p:cNvSpPr txBox="1"/>
          <p:nvPr>
            <p:ph idx="1" type="body"/>
          </p:nvPr>
        </p:nvSpPr>
        <p:spPr>
          <a:xfrm>
            <a:off x="311700" y="1152475"/>
            <a:ext cx="3999898"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5" name="Shape 25"/>
          <p:cNvSpPr txBox="1"/>
          <p:nvPr>
            <p:ph idx="2" type="body"/>
          </p:nvPr>
        </p:nvSpPr>
        <p:spPr>
          <a:xfrm>
            <a:off x="4832400" y="1152475"/>
            <a:ext cx="3999898"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6" name="Shape 2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 name="Shape 27"/>
        <p:cNvGrpSpPr/>
        <p:nvPr/>
      </p:nvGrpSpPr>
      <p:grpSpPr>
        <a:xfrm>
          <a:off x="0" y="0"/>
          <a:ext cx="0" cy="0"/>
          <a:chOff x="0" y="0"/>
          <a:chExt cx="0" cy="0"/>
        </a:xfrm>
      </p:grpSpPr>
      <p:sp>
        <p:nvSpPr>
          <p:cNvPr id="28" name="Shape 28"/>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9" name="Shape 2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7999" cy="75569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400">
                <a:solidFill>
                  <a:schemeClr val="dk1"/>
                </a:solidFill>
              </a:defRPr>
            </a:lvl2pPr>
            <a:lvl3pPr indent="0" lvl="2">
              <a:spcBef>
                <a:spcPts val="0"/>
              </a:spcBef>
              <a:buClr>
                <a:schemeClr val="dk1"/>
              </a:buClr>
              <a:buFont typeface="Arial"/>
              <a:buNone/>
              <a:defRPr sz="2400">
                <a:solidFill>
                  <a:schemeClr val="dk1"/>
                </a:solidFill>
              </a:defRPr>
            </a:lvl3pPr>
            <a:lvl4pPr indent="0" lvl="3">
              <a:spcBef>
                <a:spcPts val="0"/>
              </a:spcBef>
              <a:buClr>
                <a:schemeClr val="dk1"/>
              </a:buClr>
              <a:buFont typeface="Arial"/>
              <a:buNone/>
              <a:defRPr sz="2400">
                <a:solidFill>
                  <a:schemeClr val="dk1"/>
                </a:solidFill>
              </a:defRPr>
            </a:lvl4pPr>
            <a:lvl5pPr indent="0" lvl="4">
              <a:spcBef>
                <a:spcPts val="0"/>
              </a:spcBef>
              <a:buClr>
                <a:schemeClr val="dk1"/>
              </a:buClr>
              <a:buFont typeface="Arial"/>
              <a:buNone/>
              <a:defRPr sz="2400">
                <a:solidFill>
                  <a:schemeClr val="dk1"/>
                </a:solidFill>
              </a:defRPr>
            </a:lvl5pPr>
            <a:lvl6pPr indent="0" lvl="5">
              <a:spcBef>
                <a:spcPts val="0"/>
              </a:spcBef>
              <a:buClr>
                <a:schemeClr val="dk1"/>
              </a:buClr>
              <a:buFont typeface="Arial"/>
              <a:buNone/>
              <a:defRPr sz="2400">
                <a:solidFill>
                  <a:schemeClr val="dk1"/>
                </a:solidFill>
              </a:defRPr>
            </a:lvl6pPr>
            <a:lvl7pPr indent="0" lvl="6">
              <a:spcBef>
                <a:spcPts val="0"/>
              </a:spcBef>
              <a:buClr>
                <a:schemeClr val="dk1"/>
              </a:buClr>
              <a:buFont typeface="Arial"/>
              <a:buNone/>
              <a:defRPr sz="2400">
                <a:solidFill>
                  <a:schemeClr val="dk1"/>
                </a:solidFill>
              </a:defRPr>
            </a:lvl7pPr>
            <a:lvl8pPr indent="0" lvl="7">
              <a:spcBef>
                <a:spcPts val="0"/>
              </a:spcBef>
              <a:buClr>
                <a:schemeClr val="dk1"/>
              </a:buClr>
              <a:buFont typeface="Arial"/>
              <a:buNone/>
              <a:defRPr sz="2400">
                <a:solidFill>
                  <a:schemeClr val="dk1"/>
                </a:solidFill>
              </a:defRPr>
            </a:lvl8pPr>
            <a:lvl9pPr indent="0" lvl="8">
              <a:spcBef>
                <a:spcPts val="0"/>
              </a:spcBef>
              <a:buClr>
                <a:schemeClr val="dk1"/>
              </a:buClr>
              <a:buFont typeface="Arial"/>
              <a:buNone/>
              <a:defRPr sz="2400">
                <a:solidFill>
                  <a:schemeClr val="dk1"/>
                </a:solidFill>
              </a:defRPr>
            </a:lvl9pPr>
          </a:lstStyle>
          <a:p/>
        </p:txBody>
      </p:sp>
      <p:sp>
        <p:nvSpPr>
          <p:cNvPr id="32" name="Shape 32"/>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33" name="Shape 3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4" name="Shape 34"/>
        <p:cNvGrpSpPr/>
        <p:nvPr/>
      </p:nvGrpSpPr>
      <p:grpSpPr>
        <a:xfrm>
          <a:off x="0" y="0"/>
          <a:ext cx="0" cy="0"/>
          <a:chOff x="0" y="0"/>
          <a:chExt cx="0" cy="0"/>
        </a:xfrm>
      </p:grpSpPr>
      <p:sp>
        <p:nvSpPr>
          <p:cNvPr id="35" name="Shape 35"/>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4800">
                <a:solidFill>
                  <a:schemeClr val="dk1"/>
                </a:solidFill>
              </a:defRPr>
            </a:lvl2pPr>
            <a:lvl3pPr indent="0" lvl="2">
              <a:spcBef>
                <a:spcPts val="0"/>
              </a:spcBef>
              <a:buClr>
                <a:schemeClr val="dk1"/>
              </a:buClr>
              <a:buFont typeface="Arial"/>
              <a:buNone/>
              <a:defRPr sz="4800">
                <a:solidFill>
                  <a:schemeClr val="dk1"/>
                </a:solidFill>
              </a:defRPr>
            </a:lvl3pPr>
            <a:lvl4pPr indent="0" lvl="3">
              <a:spcBef>
                <a:spcPts val="0"/>
              </a:spcBef>
              <a:buClr>
                <a:schemeClr val="dk1"/>
              </a:buClr>
              <a:buFont typeface="Arial"/>
              <a:buNone/>
              <a:defRPr sz="4800">
                <a:solidFill>
                  <a:schemeClr val="dk1"/>
                </a:solidFill>
              </a:defRPr>
            </a:lvl4pPr>
            <a:lvl5pPr indent="0" lvl="4">
              <a:spcBef>
                <a:spcPts val="0"/>
              </a:spcBef>
              <a:buClr>
                <a:schemeClr val="dk1"/>
              </a:buClr>
              <a:buFont typeface="Arial"/>
              <a:buNone/>
              <a:defRPr sz="4800">
                <a:solidFill>
                  <a:schemeClr val="dk1"/>
                </a:solidFill>
              </a:defRPr>
            </a:lvl5pPr>
            <a:lvl6pPr indent="0" lvl="5">
              <a:spcBef>
                <a:spcPts val="0"/>
              </a:spcBef>
              <a:buClr>
                <a:schemeClr val="dk1"/>
              </a:buClr>
              <a:buFont typeface="Arial"/>
              <a:buNone/>
              <a:defRPr sz="4800">
                <a:solidFill>
                  <a:schemeClr val="dk1"/>
                </a:solidFill>
              </a:defRPr>
            </a:lvl6pPr>
            <a:lvl7pPr indent="0" lvl="6">
              <a:spcBef>
                <a:spcPts val="0"/>
              </a:spcBef>
              <a:buClr>
                <a:schemeClr val="dk1"/>
              </a:buClr>
              <a:buFont typeface="Arial"/>
              <a:buNone/>
              <a:defRPr sz="4800">
                <a:solidFill>
                  <a:schemeClr val="dk1"/>
                </a:solidFill>
              </a:defRPr>
            </a:lvl7pPr>
            <a:lvl8pPr indent="0" lvl="7">
              <a:spcBef>
                <a:spcPts val="0"/>
              </a:spcBef>
              <a:buClr>
                <a:schemeClr val="dk1"/>
              </a:buClr>
              <a:buFont typeface="Arial"/>
              <a:buNone/>
              <a:defRPr sz="4800">
                <a:solidFill>
                  <a:schemeClr val="dk1"/>
                </a:solidFill>
              </a:defRPr>
            </a:lvl8pPr>
            <a:lvl9pPr indent="0" lvl="8">
              <a:spcBef>
                <a:spcPts val="0"/>
              </a:spcBef>
              <a:buClr>
                <a:schemeClr val="dk1"/>
              </a:buClr>
              <a:buFont typeface="Arial"/>
              <a:buNone/>
              <a:defRPr sz="4800">
                <a:solidFill>
                  <a:schemeClr val="dk1"/>
                </a:solidFill>
              </a:defRPr>
            </a:lvl9pPr>
          </a:lstStyle>
          <a:p/>
        </p:txBody>
      </p:sp>
      <p:sp>
        <p:nvSpPr>
          <p:cNvPr id="36" name="Shape 3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7" name="Shape 37"/>
        <p:cNvGrpSpPr/>
        <p:nvPr/>
      </p:nvGrpSpPr>
      <p:grpSpPr>
        <a:xfrm>
          <a:off x="0" y="0"/>
          <a:ext cx="0" cy="0"/>
          <a:chOff x="0" y="0"/>
          <a:chExt cx="0" cy="0"/>
        </a:xfrm>
      </p:grpSpPr>
      <p:sp>
        <p:nvSpPr>
          <p:cNvPr id="38" name="Shape 38"/>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txBox="1"/>
          <p:nvPr>
            <p:ph type="title"/>
          </p:nvPr>
        </p:nvSpPr>
        <p:spPr>
          <a:xfrm>
            <a:off x="265500" y="1233175"/>
            <a:ext cx="4045198"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4200">
                <a:solidFill>
                  <a:schemeClr val="dk1"/>
                </a:solidFill>
              </a:defRPr>
            </a:lvl2pPr>
            <a:lvl3pPr indent="0" lvl="2" algn="ctr">
              <a:spcBef>
                <a:spcPts val="0"/>
              </a:spcBef>
              <a:buClr>
                <a:schemeClr val="dk1"/>
              </a:buClr>
              <a:buFont typeface="Arial"/>
              <a:buNone/>
              <a:defRPr sz="4200">
                <a:solidFill>
                  <a:schemeClr val="dk1"/>
                </a:solidFill>
              </a:defRPr>
            </a:lvl3pPr>
            <a:lvl4pPr indent="0" lvl="3" algn="ctr">
              <a:spcBef>
                <a:spcPts val="0"/>
              </a:spcBef>
              <a:buClr>
                <a:schemeClr val="dk1"/>
              </a:buClr>
              <a:buFont typeface="Arial"/>
              <a:buNone/>
              <a:defRPr sz="4200">
                <a:solidFill>
                  <a:schemeClr val="dk1"/>
                </a:solidFill>
              </a:defRPr>
            </a:lvl4pPr>
            <a:lvl5pPr indent="0" lvl="4" algn="ctr">
              <a:spcBef>
                <a:spcPts val="0"/>
              </a:spcBef>
              <a:buClr>
                <a:schemeClr val="dk1"/>
              </a:buClr>
              <a:buFont typeface="Arial"/>
              <a:buNone/>
              <a:defRPr sz="4200">
                <a:solidFill>
                  <a:schemeClr val="dk1"/>
                </a:solidFill>
              </a:defRPr>
            </a:lvl5pPr>
            <a:lvl6pPr indent="0" lvl="5" algn="ctr">
              <a:spcBef>
                <a:spcPts val="0"/>
              </a:spcBef>
              <a:buClr>
                <a:schemeClr val="dk1"/>
              </a:buClr>
              <a:buFont typeface="Arial"/>
              <a:buNone/>
              <a:defRPr sz="4200">
                <a:solidFill>
                  <a:schemeClr val="dk1"/>
                </a:solidFill>
              </a:defRPr>
            </a:lvl6pPr>
            <a:lvl7pPr indent="0" lvl="6" algn="ctr">
              <a:spcBef>
                <a:spcPts val="0"/>
              </a:spcBef>
              <a:buClr>
                <a:schemeClr val="dk1"/>
              </a:buClr>
              <a:buFont typeface="Arial"/>
              <a:buNone/>
              <a:defRPr sz="4200">
                <a:solidFill>
                  <a:schemeClr val="dk1"/>
                </a:solidFill>
              </a:defRPr>
            </a:lvl7pPr>
            <a:lvl8pPr indent="0" lvl="7" algn="ctr">
              <a:spcBef>
                <a:spcPts val="0"/>
              </a:spcBef>
              <a:buClr>
                <a:schemeClr val="dk1"/>
              </a:buClr>
              <a:buFont typeface="Arial"/>
              <a:buNone/>
              <a:defRPr sz="4200">
                <a:solidFill>
                  <a:schemeClr val="dk1"/>
                </a:solidFill>
              </a:defRPr>
            </a:lvl8pPr>
            <a:lvl9pPr indent="0" lvl="8" algn="ctr">
              <a:spcBef>
                <a:spcPts val="0"/>
              </a:spcBef>
              <a:buClr>
                <a:schemeClr val="dk1"/>
              </a:buClr>
              <a:buFont typeface="Arial"/>
              <a:buNone/>
              <a:defRPr sz="4200">
                <a:solidFill>
                  <a:schemeClr val="dk1"/>
                </a:solidFill>
              </a:defRPr>
            </a:lvl9pPr>
          </a:lstStyle>
          <a:p/>
        </p:txBody>
      </p:sp>
      <p:sp>
        <p:nvSpPr>
          <p:cNvPr id="40" name="Shape 40"/>
          <p:cNvSpPr txBox="1"/>
          <p:nvPr>
            <p:ph idx="1" type="subTitle"/>
          </p:nvPr>
        </p:nvSpPr>
        <p:spPr>
          <a:xfrm>
            <a:off x="265500" y="2803075"/>
            <a:ext cx="4045198"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41" name="Shape 41"/>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2" name="Shape 4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5" name="Shape 4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tr"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tr"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eveloper.android.com/sdk/index.html?hl=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tr.wikipedia.org/wiki/AP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gelecegiyazanlar.turkcell.com.tr/konu/android/egitim/android-301/intentler-diger-uygulamalarla-etkilesime-gecmek"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tr.wikipedia.org/wiki/OpenGL" TargetMode="External"/><Relationship Id="rId5" Type="http://schemas.openxmlformats.org/officeDocument/2006/relationships/hyperlink" Target="https://tr.wikipedia.org/wiki/SQLit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744575"/>
            <a:ext cx="8520599" cy="1394100"/>
          </a:xfrm>
          <a:prstGeom prst="rect">
            <a:avLst/>
          </a:prstGeom>
          <a:noFill/>
          <a:ln>
            <a:noFill/>
          </a:ln>
        </p:spPr>
        <p:txBody>
          <a:bodyPr anchorCtr="0" anchor="b" bIns="91425" lIns="91425" rIns="91425" tIns="91425">
            <a:noAutofit/>
          </a:bodyPr>
          <a:lstStyle/>
          <a:p>
            <a:pPr indent="0" lvl="0" marL="457200" marR="0" rtl="0" algn="l">
              <a:lnSpc>
                <a:spcPct val="100000"/>
              </a:lnSpc>
              <a:spcBef>
                <a:spcPts val="0"/>
              </a:spcBef>
              <a:spcAft>
                <a:spcPts val="0"/>
              </a:spcAft>
              <a:buClr>
                <a:schemeClr val="dk1"/>
              </a:buClr>
              <a:buSzPct val="25000"/>
              <a:buFont typeface="Arial"/>
              <a:buNone/>
            </a:pPr>
            <a:r>
              <a:rPr b="1" i="0" lang="tr" sz="5200" u="none" cap="none" strike="noStrike">
                <a:solidFill>
                  <a:srgbClr val="0D253D"/>
                </a:solidFill>
                <a:latin typeface="Arial"/>
                <a:ea typeface="Arial"/>
                <a:cs typeface="Arial"/>
                <a:sym typeface="Arial"/>
              </a:rPr>
              <a:t>Geleceği Yazan Kadınlar</a:t>
            </a:r>
          </a:p>
        </p:txBody>
      </p:sp>
      <p:sp>
        <p:nvSpPr>
          <p:cNvPr id="57" name="Shape 57"/>
          <p:cNvSpPr txBox="1"/>
          <p:nvPr>
            <p:ph idx="1" type="subTitle"/>
          </p:nvPr>
        </p:nvSpPr>
        <p:spPr>
          <a:xfrm>
            <a:off x="311700" y="2506100"/>
            <a:ext cx="8651699" cy="1220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tr" sz="3500" u="none" cap="none" strike="noStrike">
                <a:solidFill>
                  <a:srgbClr val="0D253D"/>
                </a:solidFill>
                <a:latin typeface="Arial"/>
                <a:ea typeface="Arial"/>
                <a:cs typeface="Arial"/>
                <a:sym typeface="Arial"/>
              </a:rPr>
              <a:t>                     Android 201</a:t>
            </a:r>
          </a:p>
          <a:p>
            <a:pPr indent="0" lvl="0" marL="0" marR="0" rtl="0" algn="l">
              <a:lnSpc>
                <a:spcPct val="100000"/>
              </a:lnSpc>
              <a:spcBef>
                <a:spcPts val="0"/>
              </a:spcBef>
              <a:spcAft>
                <a:spcPts val="0"/>
              </a:spcAft>
              <a:buClr>
                <a:schemeClr val="dk2"/>
              </a:buClr>
              <a:buSzPct val="25000"/>
              <a:buFont typeface="Arial"/>
              <a:buNone/>
            </a:pPr>
            <a:r>
              <a:rPr b="0" i="0" lang="tr" sz="3500" u="none" cap="none" strike="noStrike">
                <a:solidFill>
                  <a:srgbClr val="0D253D"/>
                </a:solidFill>
                <a:latin typeface="Arial"/>
                <a:ea typeface="Arial"/>
                <a:cs typeface="Arial"/>
                <a:sym typeface="Arial"/>
              </a:rPr>
              <a:t>			     I. Gün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b="0" l="0" r="0" t="0"/>
          <a:stretch/>
        </p:blipFill>
        <p:spPr>
          <a:xfrm>
            <a:off x="2351050" y="1846523"/>
            <a:ext cx="4441899" cy="2033649"/>
          </a:xfrm>
          <a:prstGeom prst="rect">
            <a:avLst/>
          </a:prstGeom>
          <a:noFill/>
          <a:ln>
            <a:noFill/>
          </a:ln>
        </p:spPr>
      </p:pic>
      <p:sp>
        <p:nvSpPr>
          <p:cNvPr id="113" name="Shape 113"/>
          <p:cNvSpPr txBox="1"/>
          <p:nvPr/>
        </p:nvSpPr>
        <p:spPr>
          <a:xfrm>
            <a:off x="76050" y="666075"/>
            <a:ext cx="8991899" cy="909600"/>
          </a:xfrm>
          <a:prstGeom prst="rect">
            <a:avLst/>
          </a:prstGeom>
          <a:noFill/>
          <a:ln>
            <a:noFill/>
          </a:ln>
        </p:spPr>
        <p:txBody>
          <a:bodyPr anchorCtr="0" anchor="ctr" bIns="91425" lIns="91425" rIns="91425" tIns="91425">
            <a:noAutofit/>
          </a:bodyPr>
          <a:lstStyle/>
          <a:p>
            <a:pPr indent="0" lvl="0" marL="0" marR="0" rtl="0" algn="just">
              <a:lnSpc>
                <a:spcPct val="100000"/>
              </a:lnSpc>
              <a:spcBef>
                <a:spcPts val="0"/>
              </a:spcBef>
              <a:spcAft>
                <a:spcPts val="0"/>
              </a:spcAft>
              <a:buClr>
                <a:srgbClr val="FFC000"/>
              </a:buClr>
              <a:buSzPct val="25000"/>
              <a:buFont typeface="Arial"/>
              <a:buNone/>
            </a:pPr>
            <a:r>
              <a:rPr b="1" i="0" lang="tr" sz="1800" u="none" cap="none" strike="noStrike">
                <a:solidFill>
                  <a:srgbClr val="FFC000"/>
                </a:solidFill>
                <a:latin typeface="Arial"/>
                <a:ea typeface="Arial"/>
                <a:cs typeface="Arial"/>
                <a:sym typeface="Arial"/>
              </a:rPr>
              <a:t>Çalışma Zamanı (Runtime)</a:t>
            </a:r>
          </a:p>
          <a:p>
            <a:pPr indent="0" lvl="0" marL="0" marR="0" rtl="0" algn="just">
              <a:lnSpc>
                <a:spcPct val="100000"/>
              </a:lnSpc>
              <a:spcBef>
                <a:spcPts val="0"/>
              </a:spcBef>
              <a:spcAft>
                <a:spcPts val="0"/>
              </a:spcAft>
              <a:buClr>
                <a:schemeClr val="dk1"/>
              </a:buClr>
              <a:buSzPct val="25000"/>
              <a:buFont typeface="Arial"/>
              <a:buNone/>
            </a:pPr>
            <a:r>
              <a:rPr b="0" i="0" lang="tr" sz="1600" u="none" cap="none" strike="noStrike">
                <a:solidFill>
                  <a:schemeClr val="dk1"/>
                </a:solidFill>
                <a:latin typeface="Arial"/>
                <a:ea typeface="Arial"/>
                <a:cs typeface="Arial"/>
                <a:sym typeface="Arial"/>
              </a:rPr>
              <a:t>Linux çekirdeğindeki kütüphanelerin Java ile birleştiği bölümdür. İki önemli bileşeni vardır. Bunlar temel Java kütüphaneleri ve Dalvik Sanal (Virtual) Makinesi'dir.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idx="1" type="body"/>
          </p:nvPr>
        </p:nvSpPr>
        <p:spPr>
          <a:xfrm>
            <a:off x="166365" y="1178850"/>
            <a:ext cx="8877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t/>
            </a:r>
            <a:endParaRPr b="1" i="0" sz="1800" u="none" cap="none" strike="noStrike">
              <a:solidFill>
                <a:srgbClr val="FFC000"/>
              </a:solidFill>
              <a:latin typeface="Arial"/>
              <a:ea typeface="Arial"/>
              <a:cs typeface="Arial"/>
              <a:sym typeface="Arial"/>
            </a:endParaRPr>
          </a:p>
          <a:p>
            <a:pPr indent="0" lvl="0" marL="0" marR="0" rtl="0" algn="just">
              <a:lnSpc>
                <a:spcPct val="115000"/>
              </a:lnSpc>
              <a:spcBef>
                <a:spcPts val="1600"/>
              </a:spcBef>
              <a:spcAft>
                <a:spcPts val="0"/>
              </a:spcAft>
              <a:buClr>
                <a:schemeClr val="dk2"/>
              </a:buClr>
              <a:buSzPct val="25000"/>
              <a:buFont typeface="Arial"/>
              <a:buNone/>
            </a:pPr>
            <a:r>
              <a:rPr b="1" i="0" lang="tr" sz="1800" u="none" cap="none" strike="noStrike">
                <a:solidFill>
                  <a:srgbClr val="FFC000"/>
                </a:solidFill>
                <a:latin typeface="Arial"/>
                <a:ea typeface="Arial"/>
                <a:cs typeface="Arial"/>
                <a:sym typeface="Arial"/>
              </a:rPr>
              <a:t>Dalvik Sanal Makinası: </a:t>
            </a:r>
            <a:r>
              <a:rPr b="0" i="0" lang="tr" sz="1600" u="none" cap="none" strike="noStrike">
                <a:solidFill>
                  <a:schemeClr val="dk1"/>
                </a:solidFill>
                <a:latin typeface="Arial"/>
                <a:ea typeface="Arial"/>
                <a:cs typeface="Arial"/>
                <a:sym typeface="Arial"/>
              </a:rPr>
              <a:t>Uygulamalar Dalvik Sanal Makinesi tarafından çalıştırılır. Java ile yazılan uygulamalar alınır, Java kodları derlenerek </a:t>
            </a:r>
            <a:r>
              <a:rPr b="1" i="0" lang="tr" sz="1600" u="none" cap="none" strike="noStrike">
                <a:solidFill>
                  <a:schemeClr val="dk1"/>
                </a:solidFill>
                <a:latin typeface="Arial"/>
                <a:ea typeface="Arial"/>
                <a:cs typeface="Arial"/>
                <a:sym typeface="Arial"/>
              </a:rPr>
              <a:t>bytecode</a:t>
            </a:r>
            <a:r>
              <a:rPr b="0" i="0" lang="tr" sz="1600" u="none" cap="none" strike="noStrike">
                <a:solidFill>
                  <a:schemeClr val="dk1"/>
                </a:solidFill>
                <a:latin typeface="Arial"/>
                <a:ea typeface="Arial"/>
                <a:cs typeface="Arial"/>
                <a:sym typeface="Arial"/>
              </a:rPr>
              <a:t> dosyalarına çevrilir. Bu dosyalar </a:t>
            </a:r>
            <a:r>
              <a:rPr b="1" i="0" lang="tr" sz="1600" u="none" cap="none" strike="noStrike">
                <a:solidFill>
                  <a:schemeClr val="dk1"/>
                </a:solidFill>
                <a:latin typeface="Arial"/>
                <a:ea typeface="Arial"/>
                <a:cs typeface="Arial"/>
                <a:sym typeface="Arial"/>
              </a:rPr>
              <a:t>dex </a:t>
            </a:r>
            <a:r>
              <a:rPr b="0" i="0" lang="tr" sz="1600" u="none" cap="none" strike="noStrike">
                <a:solidFill>
                  <a:schemeClr val="dk1"/>
                </a:solidFill>
                <a:latin typeface="Arial"/>
                <a:ea typeface="Arial"/>
                <a:cs typeface="Arial"/>
                <a:sym typeface="Arial"/>
              </a:rPr>
              <a:t>dosyasına çevrilerek Dalvik Sanal Makinesi'nin   çalıştıracağı şekle sokar.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pic>
        <p:nvPicPr>
          <p:cNvPr id="123" name="Shape 123"/>
          <p:cNvPicPr preferRelativeResize="0"/>
          <p:nvPr/>
        </p:nvPicPr>
        <p:blipFill rotWithShape="1">
          <a:blip r:embed="rId3">
            <a:alphaModFix/>
          </a:blip>
          <a:srcRect b="0" l="0" r="0" t="0"/>
          <a:stretch/>
        </p:blipFill>
        <p:spPr>
          <a:xfrm>
            <a:off x="1219200" y="2005313"/>
            <a:ext cx="6553399" cy="2110598"/>
          </a:xfrm>
          <a:prstGeom prst="rect">
            <a:avLst/>
          </a:prstGeom>
          <a:noFill/>
          <a:ln>
            <a:noFill/>
          </a:ln>
        </p:spPr>
      </p:pic>
      <p:sp>
        <p:nvSpPr>
          <p:cNvPr id="124" name="Shape 124"/>
          <p:cNvSpPr txBox="1"/>
          <p:nvPr/>
        </p:nvSpPr>
        <p:spPr>
          <a:xfrm>
            <a:off x="76200" y="228600"/>
            <a:ext cx="8991600" cy="1679331"/>
          </a:xfrm>
          <a:prstGeom prst="rect">
            <a:avLst/>
          </a:prstGeom>
          <a:noFill/>
          <a:ln>
            <a:noFill/>
          </a:ln>
        </p:spPr>
        <p:txBody>
          <a:bodyPr anchorCtr="0" anchor="ctr" bIns="91425" lIns="91425" rIns="91425" tIns="91425">
            <a:noAutofit/>
          </a:bodyPr>
          <a:lstStyle/>
          <a:p>
            <a:pPr indent="0" lvl="0" marL="0" marR="0" rtl="0" algn="just">
              <a:lnSpc>
                <a:spcPct val="90000"/>
              </a:lnSpc>
              <a:spcBef>
                <a:spcPts val="0"/>
              </a:spcBef>
              <a:spcAft>
                <a:spcPts val="0"/>
              </a:spcAft>
              <a:buClr>
                <a:srgbClr val="FFC000"/>
              </a:buClr>
              <a:buSzPct val="25000"/>
              <a:buFont typeface="Arial"/>
              <a:buNone/>
            </a:pPr>
            <a:r>
              <a:rPr b="1" i="0" lang="tr" sz="1800" u="none" cap="none" strike="noStrike">
                <a:solidFill>
                  <a:srgbClr val="FFC000"/>
                </a:solidFill>
                <a:latin typeface="Arial"/>
                <a:ea typeface="Arial"/>
                <a:cs typeface="Arial"/>
                <a:sym typeface="Arial"/>
              </a:rPr>
              <a:t>Uygulama Geliştirme Çatısı: </a:t>
            </a:r>
            <a:r>
              <a:rPr b="0" i="0" lang="tr" sz="1600" u="none" cap="none" strike="noStrike">
                <a:solidFill>
                  <a:schemeClr val="dk1"/>
                </a:solidFill>
                <a:latin typeface="Arial"/>
                <a:ea typeface="Arial"/>
                <a:cs typeface="Arial"/>
                <a:sym typeface="Arial"/>
              </a:rPr>
              <a:t>Android platformunda uygulamaların yönetimi Application Framework tarafında gerçekleştirilir.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idx="1" type="body"/>
          </p:nvPr>
        </p:nvSpPr>
        <p:spPr>
          <a:xfrm>
            <a:off x="117600" y="653254"/>
            <a:ext cx="8789008" cy="1054198"/>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1"/>
              </a:buClr>
              <a:buSzPct val="25000"/>
              <a:buFont typeface="Arial"/>
              <a:buNone/>
            </a:pPr>
            <a:r>
              <a:rPr b="1" i="0" lang="tr" sz="1800" u="none" cap="none" strike="noStrike">
                <a:solidFill>
                  <a:srgbClr val="FFC000"/>
                </a:solidFill>
                <a:latin typeface="Arial"/>
                <a:ea typeface="Arial"/>
                <a:cs typeface="Arial"/>
                <a:sym typeface="Arial"/>
              </a:rPr>
              <a:t>Uygulamalar Katmanı </a:t>
            </a:r>
            <a:br>
              <a:rPr b="1" i="0" lang="tr" sz="1200" u="none" cap="none" strike="noStrike">
                <a:solidFill>
                  <a:srgbClr val="FFC000"/>
                </a:solidFill>
                <a:latin typeface="Arial"/>
                <a:ea typeface="Arial"/>
                <a:cs typeface="Arial"/>
                <a:sym typeface="Arial"/>
              </a:rPr>
            </a:br>
            <a:r>
              <a:rPr b="0" i="0" lang="tr" sz="1600" u="none" cap="none" strike="noStrike">
                <a:solidFill>
                  <a:schemeClr val="dk1"/>
                </a:solidFill>
                <a:latin typeface="Arial"/>
                <a:ea typeface="Arial"/>
                <a:cs typeface="Arial"/>
                <a:sym typeface="Arial"/>
              </a:rPr>
              <a:t>Uygulamalar Katmanı işletim sisteminin kullanıcıya görünen yüzüdür de denebilir. Bu katmanda kullanıcı tanımlı uygulamalar bulunur.</a:t>
            </a:r>
          </a:p>
        </p:txBody>
      </p:sp>
      <p:pic>
        <p:nvPicPr>
          <p:cNvPr id="130" name="Shape 130"/>
          <p:cNvPicPr preferRelativeResize="0"/>
          <p:nvPr/>
        </p:nvPicPr>
        <p:blipFill rotWithShape="1">
          <a:blip r:embed="rId3">
            <a:alphaModFix/>
          </a:blip>
          <a:srcRect b="0" l="0" r="0" t="0"/>
          <a:stretch/>
        </p:blipFill>
        <p:spPr>
          <a:xfrm>
            <a:off x="1393566" y="1965109"/>
            <a:ext cx="6562725" cy="1904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489385" y="707125"/>
            <a:ext cx="8520599" cy="6278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rgbClr val="0D253D"/>
                </a:solidFill>
                <a:latin typeface="Arial"/>
                <a:ea typeface="Arial"/>
                <a:cs typeface="Arial"/>
                <a:sym typeface="Arial"/>
              </a:rPr>
              <a:t>SDK Nedir?</a:t>
            </a:r>
          </a:p>
        </p:txBody>
      </p:sp>
      <p:sp>
        <p:nvSpPr>
          <p:cNvPr id="136" name="Shape 136"/>
          <p:cNvSpPr txBox="1"/>
          <p:nvPr>
            <p:ph idx="1" type="body"/>
          </p:nvPr>
        </p:nvSpPr>
        <p:spPr>
          <a:xfrm>
            <a:off x="640200" y="1483882"/>
            <a:ext cx="8218967" cy="1652723"/>
          </a:xfrm>
          <a:prstGeom prst="rect">
            <a:avLst/>
          </a:prstGeom>
          <a:noFill/>
          <a:ln>
            <a:noFill/>
          </a:ln>
        </p:spPr>
        <p:txBody>
          <a:bodyPr anchorCtr="0" anchor="t" bIns="91425" lIns="91425" rIns="91425" tIns="91425">
            <a:noAutofit/>
          </a:bodyPr>
          <a:lstStyle/>
          <a:p>
            <a:pPr indent="0" lvl="0" marL="0" marR="0" rtl="0" algn="just">
              <a:lnSpc>
                <a:spcPct val="90000"/>
              </a:lnSpc>
              <a:spcBef>
                <a:spcPts val="0"/>
              </a:spcBef>
              <a:spcAft>
                <a:spcPts val="0"/>
              </a:spcAft>
              <a:buClr>
                <a:schemeClr val="dk2"/>
              </a:buClr>
              <a:buSzPct val="250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ct val="25000"/>
              <a:buFont typeface="Calibri"/>
              <a:buNone/>
            </a:pPr>
            <a:r>
              <a:rPr b="0" i="0" lang="tr" sz="1600" u="none" cap="none" strike="noStrike">
                <a:solidFill>
                  <a:schemeClr val="dk1"/>
                </a:solidFill>
                <a:latin typeface="Arial"/>
                <a:ea typeface="Arial"/>
                <a:cs typeface="Arial"/>
                <a:sym typeface="Arial"/>
              </a:rPr>
              <a:t>Android platformunda uygulamalar </a:t>
            </a:r>
            <a:r>
              <a:rPr b="0" i="0" lang="tr" sz="1600" u="sng" cap="none" strike="noStrike">
                <a:solidFill>
                  <a:schemeClr val="hlink"/>
                </a:solidFill>
                <a:latin typeface="Arial"/>
                <a:ea typeface="Arial"/>
                <a:cs typeface="Arial"/>
                <a:sym typeface="Arial"/>
                <a:hlinkClick r:id="rId3"/>
              </a:rPr>
              <a:t>Android Yazılım Geliştirme Kiti (SDK)</a:t>
            </a:r>
            <a:r>
              <a:rPr b="0" i="0" lang="tr" sz="1600" u="none" cap="none" strike="noStrike">
                <a:solidFill>
                  <a:schemeClr val="dk1"/>
                </a:solidFill>
                <a:latin typeface="Arial"/>
                <a:ea typeface="Arial"/>
                <a:cs typeface="Arial"/>
                <a:sym typeface="Arial"/>
              </a:rPr>
              <a:t> kullanarak Java dilinde yazılır. Bu SDK yazılımcıya hata ayıklayıcı, yazılım kütüphaneleri ve emülatör gibi yardımcı araçlar sunar.</a:t>
            </a:r>
            <a:br>
              <a:rPr b="0" i="0" lang="tr" sz="2400" u="none" cap="none" strike="noStrike">
                <a:solidFill>
                  <a:schemeClr val="dk1"/>
                </a:solidFill>
                <a:latin typeface="Calibri"/>
                <a:ea typeface="Calibri"/>
                <a:cs typeface="Calibri"/>
                <a:sym typeface="Calibri"/>
              </a:rPr>
            </a:b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579775"/>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rgbClr val="0D253D"/>
                </a:solidFill>
                <a:latin typeface="Arial"/>
                <a:ea typeface="Arial"/>
                <a:cs typeface="Arial"/>
                <a:sym typeface="Arial"/>
              </a:rPr>
              <a:t>Android Studio Ortamını Tanıma</a:t>
            </a:r>
          </a:p>
        </p:txBody>
      </p:sp>
      <p:sp>
        <p:nvSpPr>
          <p:cNvPr id="142" name="Shape 142"/>
          <p:cNvSpPr txBox="1"/>
          <p:nvPr>
            <p:ph idx="1" type="body"/>
          </p:nvPr>
        </p:nvSpPr>
        <p:spPr>
          <a:xfrm>
            <a:off x="382373" y="1056775"/>
            <a:ext cx="8449800" cy="3245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tr" sz="1800" u="none" cap="none" strike="noStrike">
                <a:solidFill>
                  <a:schemeClr val="dk1"/>
                </a:solidFill>
                <a:latin typeface="Arial"/>
                <a:ea typeface="Arial"/>
                <a:cs typeface="Arial"/>
                <a:sym typeface="Arial"/>
              </a:rPr>
              <a:t>Android Studio’nun temel özellikleri:</a:t>
            </a: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
        <p:nvSpPr>
          <p:cNvPr id="143" name="Shape 143"/>
          <p:cNvSpPr txBox="1"/>
          <p:nvPr/>
        </p:nvSpPr>
        <p:spPr>
          <a:xfrm>
            <a:off x="311700" y="1541550"/>
            <a:ext cx="8141700" cy="3157800"/>
          </a:xfrm>
          <a:prstGeom prst="rect">
            <a:avLst/>
          </a:prstGeom>
          <a:noFill/>
          <a:ln>
            <a:noFill/>
          </a:ln>
        </p:spPr>
        <p:txBody>
          <a:bodyPr anchorCtr="0" anchor="t" bIns="45700" lIns="91425" rIns="91425" tIns="45700">
            <a:noAutofit/>
          </a:bodyPr>
          <a:lstStyle/>
          <a:p>
            <a:pPr indent="-342900" lvl="0" marL="457200" marR="0" rtl="0" algn="l">
              <a:lnSpc>
                <a:spcPct val="100000"/>
              </a:lnSpc>
              <a:spcBef>
                <a:spcPts val="0"/>
              </a:spcBef>
              <a:spcAft>
                <a:spcPts val="0"/>
              </a:spcAft>
              <a:buClr>
                <a:srgbClr val="333333"/>
              </a:buClr>
              <a:buSzPct val="100000"/>
              <a:buFont typeface="Arial"/>
              <a:buChar char="•"/>
            </a:pPr>
            <a:r>
              <a:rPr b="0" i="0" lang="tr" sz="1600" u="none" cap="none" strike="noStrike">
                <a:solidFill>
                  <a:schemeClr val="dk1"/>
                </a:solidFill>
                <a:latin typeface="Arial"/>
                <a:ea typeface="Arial"/>
                <a:cs typeface="Arial"/>
                <a:sym typeface="Arial"/>
              </a:rPr>
              <a:t>Gradle tabanlı, esnek proje inşa sistemi.</a:t>
            </a:r>
          </a:p>
          <a:p>
            <a:pPr indent="-342900" lvl="0" marL="457200" marR="0" rtl="0" algn="l">
              <a:lnSpc>
                <a:spcPct val="100000"/>
              </a:lnSpc>
              <a:spcBef>
                <a:spcPts val="2200"/>
              </a:spcBef>
              <a:spcAft>
                <a:spcPts val="0"/>
              </a:spcAft>
              <a:buClr>
                <a:srgbClr val="333333"/>
              </a:buClr>
              <a:buSzPct val="100000"/>
              <a:buFont typeface="Arial"/>
              <a:buChar char="•"/>
            </a:pPr>
            <a:r>
              <a:rPr b="0" i="0" lang="tr" sz="1600" u="none" cap="none" strike="noStrike">
                <a:solidFill>
                  <a:schemeClr val="dk1"/>
                </a:solidFill>
                <a:latin typeface="Arial"/>
                <a:ea typeface="Arial"/>
                <a:cs typeface="Arial"/>
                <a:sym typeface="Arial"/>
              </a:rPr>
              <a:t>Farklı özellik ve sürümlere göre çoklu </a:t>
            </a:r>
            <a:r>
              <a:rPr b="0" i="0" lang="tr" sz="1600" u="sng" cap="none" strike="noStrike">
                <a:solidFill>
                  <a:schemeClr val="hlink"/>
                </a:solidFill>
                <a:latin typeface="Arial"/>
                <a:ea typeface="Arial"/>
                <a:cs typeface="Arial"/>
                <a:sym typeface="Arial"/>
                <a:hlinkClick r:id="rId3"/>
              </a:rPr>
              <a:t>APK</a:t>
            </a:r>
            <a:r>
              <a:rPr b="0" i="0" lang="tr" sz="1600" u="none" cap="none" strike="noStrike">
                <a:solidFill>
                  <a:schemeClr val="dk1"/>
                </a:solidFill>
                <a:latin typeface="Arial"/>
                <a:ea typeface="Arial"/>
                <a:cs typeface="Arial"/>
                <a:sym typeface="Arial"/>
              </a:rPr>
              <a:t> çıktısı.</a:t>
            </a:r>
          </a:p>
          <a:p>
            <a:pPr indent="-342900" lvl="0" marL="457200" marR="0" rtl="0" algn="l">
              <a:lnSpc>
                <a:spcPct val="100000"/>
              </a:lnSpc>
              <a:spcBef>
                <a:spcPts val="2200"/>
              </a:spcBef>
              <a:spcAft>
                <a:spcPts val="0"/>
              </a:spcAft>
              <a:buClr>
                <a:srgbClr val="333333"/>
              </a:buClr>
              <a:buSzPct val="100000"/>
              <a:buFont typeface="Arial"/>
              <a:buChar char="•"/>
            </a:pPr>
            <a:r>
              <a:rPr b="0" i="0" lang="tr" sz="1600" u="none" cap="none" strike="noStrike">
                <a:solidFill>
                  <a:schemeClr val="dk1"/>
                </a:solidFill>
                <a:latin typeface="Arial"/>
                <a:ea typeface="Arial"/>
                <a:cs typeface="Arial"/>
                <a:sym typeface="Arial"/>
              </a:rPr>
              <a:t>Temel proje şablonlarıyla hızlı ve kolay proje üretimi.</a:t>
            </a:r>
          </a:p>
          <a:p>
            <a:pPr indent="-342900" lvl="0" marL="457200" marR="0" rtl="0" algn="l">
              <a:lnSpc>
                <a:spcPct val="100000"/>
              </a:lnSpc>
              <a:spcBef>
                <a:spcPts val="2200"/>
              </a:spcBef>
              <a:spcAft>
                <a:spcPts val="0"/>
              </a:spcAft>
              <a:buClr>
                <a:srgbClr val="333333"/>
              </a:buClr>
              <a:buSzPct val="100000"/>
              <a:buFont typeface="Arial"/>
              <a:buChar char="•"/>
            </a:pPr>
            <a:r>
              <a:rPr b="0" i="0" lang="tr" sz="1600" u="none" cap="none" strike="noStrike">
                <a:solidFill>
                  <a:schemeClr val="dk1"/>
                </a:solidFill>
                <a:latin typeface="Arial"/>
                <a:ea typeface="Arial"/>
                <a:cs typeface="Arial"/>
                <a:sym typeface="Arial"/>
              </a:rPr>
              <a:t>Ekran tasarımlarını kolaylaştıran sürükle-bırak özellikli zengin editör.</a:t>
            </a:r>
          </a:p>
          <a:p>
            <a:pPr indent="-342900" lvl="0" marL="457200" marR="0" rtl="0" algn="l">
              <a:lnSpc>
                <a:spcPct val="100000"/>
              </a:lnSpc>
              <a:spcBef>
                <a:spcPts val="2200"/>
              </a:spcBef>
              <a:spcAft>
                <a:spcPts val="0"/>
              </a:spcAft>
              <a:buClr>
                <a:srgbClr val="333333"/>
              </a:buClr>
              <a:buSzPct val="100000"/>
              <a:buFont typeface="Arial"/>
              <a:buChar char="•"/>
            </a:pPr>
            <a:r>
              <a:rPr b="0" i="0" lang="tr" sz="1600" u="none" cap="none" strike="noStrike">
                <a:solidFill>
                  <a:schemeClr val="dk1"/>
                </a:solidFill>
                <a:latin typeface="Arial"/>
                <a:ea typeface="Arial"/>
                <a:cs typeface="Arial"/>
                <a:sym typeface="Arial"/>
              </a:rPr>
              <a:t>Uygulamanın performansı, kullanılabilirliği, farklı sürümlerde çalışabilirliğinin kontrol edilebileceği test araçları.</a:t>
            </a:r>
          </a:p>
          <a:p>
            <a:pPr indent="-342900" lvl="0" marL="457200" marR="0" rtl="0" algn="l">
              <a:lnSpc>
                <a:spcPct val="100000"/>
              </a:lnSpc>
              <a:spcBef>
                <a:spcPts val="2200"/>
              </a:spcBef>
              <a:spcAft>
                <a:spcPts val="0"/>
              </a:spcAft>
              <a:buClr>
                <a:srgbClr val="333333"/>
              </a:buClr>
              <a:buSzPct val="100000"/>
              <a:buFont typeface="Arial"/>
              <a:buChar char="•"/>
            </a:pPr>
            <a:r>
              <a:rPr b="0" i="0" lang="tr" sz="1600" u="none" cap="none" strike="noStrike">
                <a:solidFill>
                  <a:schemeClr val="dk1"/>
                </a:solidFill>
                <a:latin typeface="Arial"/>
                <a:ea typeface="Arial"/>
                <a:cs typeface="Arial"/>
                <a:sym typeface="Arial"/>
              </a:rPr>
              <a:t>Kolay ve güvenli APK imzalanması.</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0" i="0" lang="tr" sz="5600" u="none" cap="none" strike="noStrike">
                <a:solidFill>
                  <a:srgbClr val="0D253D"/>
                </a:solidFill>
                <a:latin typeface="Arial"/>
                <a:ea typeface="Arial"/>
                <a:cs typeface="Arial"/>
                <a:sym typeface="Arial"/>
              </a:rPr>
              <a:t>Android Projesi </a:t>
            </a:r>
          </a:p>
          <a:p>
            <a:pPr indent="0" lvl="0" marL="0" marR="0" rtl="0" algn="ctr">
              <a:lnSpc>
                <a:spcPct val="100000"/>
              </a:lnSpc>
              <a:spcBef>
                <a:spcPts val="0"/>
              </a:spcBef>
              <a:spcAft>
                <a:spcPts val="0"/>
              </a:spcAft>
              <a:buClr>
                <a:schemeClr val="dk1"/>
              </a:buClr>
              <a:buSzPct val="25000"/>
              <a:buFont typeface="Arial"/>
              <a:buNone/>
            </a:pPr>
            <a:r>
              <a:rPr b="0" i="0" lang="tr" sz="5600" u="none" cap="none" strike="noStrike">
                <a:solidFill>
                  <a:srgbClr val="0D253D"/>
                </a:solidFill>
                <a:latin typeface="Arial"/>
                <a:ea typeface="Arial"/>
                <a:cs typeface="Arial"/>
                <a:sym typeface="Arial"/>
              </a:rPr>
              <a:t>Oluşturma</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pic>
        <p:nvPicPr>
          <p:cNvPr descr="girissayfa.png" id="153" name="Shape 153"/>
          <p:cNvPicPr preferRelativeResize="0"/>
          <p:nvPr/>
        </p:nvPicPr>
        <p:blipFill rotWithShape="1">
          <a:blip r:embed="rId3">
            <a:alphaModFix/>
          </a:blip>
          <a:srcRect b="0" l="0" r="0" t="0"/>
          <a:stretch/>
        </p:blipFill>
        <p:spPr>
          <a:xfrm>
            <a:off x="76200" y="533400"/>
            <a:ext cx="8839199" cy="4419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pic>
        <p:nvPicPr>
          <p:cNvPr descr="giris5.png" id="158" name="Shape 158"/>
          <p:cNvPicPr preferRelativeResize="0"/>
          <p:nvPr/>
        </p:nvPicPr>
        <p:blipFill rotWithShape="1">
          <a:blip r:embed="rId3">
            <a:alphaModFix/>
          </a:blip>
          <a:srcRect b="0" l="0" r="0" t="0"/>
          <a:stretch/>
        </p:blipFill>
        <p:spPr>
          <a:xfrm>
            <a:off x="1389025" y="477497"/>
            <a:ext cx="8839199" cy="43946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4553600" y="841650"/>
            <a:ext cx="5027998" cy="5375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tr" sz="2800" u="none" cap="none" strike="noStrike">
                <a:solidFill>
                  <a:schemeClr val="dk1"/>
                </a:solidFill>
                <a:latin typeface="Arial"/>
                <a:ea typeface="Arial"/>
                <a:cs typeface="Arial"/>
                <a:sym typeface="Arial"/>
              </a:rPr>
              <a:t>  Dosya Yapısı</a:t>
            </a:r>
          </a:p>
        </p:txBody>
      </p:sp>
      <p:pic>
        <p:nvPicPr>
          <p:cNvPr id="164" name="Shape 164"/>
          <p:cNvPicPr preferRelativeResize="0"/>
          <p:nvPr/>
        </p:nvPicPr>
        <p:blipFill rotWithShape="1">
          <a:blip r:embed="rId3">
            <a:alphaModFix/>
          </a:blip>
          <a:srcRect b="0" l="0" r="0" t="0"/>
          <a:stretch/>
        </p:blipFill>
        <p:spPr>
          <a:xfrm>
            <a:off x="2211425" y="765287"/>
            <a:ext cx="2088024" cy="3928473"/>
          </a:xfrm>
          <a:prstGeom prst="rect">
            <a:avLst/>
          </a:prstGeom>
          <a:noFill/>
          <a:ln>
            <a:noFill/>
          </a:ln>
        </p:spPr>
      </p:pic>
      <p:sp>
        <p:nvSpPr>
          <p:cNvPr id="165" name="Shape 165"/>
          <p:cNvSpPr txBox="1"/>
          <p:nvPr/>
        </p:nvSpPr>
        <p:spPr>
          <a:xfrm>
            <a:off x="4697407" y="1110450"/>
            <a:ext cx="4281000" cy="30000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rgbClr val="000000"/>
              </a:buClr>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Font typeface="Arial"/>
              <a:buNone/>
            </a:pPr>
            <a:r>
              <a:t/>
            </a:r>
            <a:endParaRPr b="1" i="0" sz="1800" u="none" cap="none" strike="noStrike">
              <a:solidFill>
                <a:schemeClr val="dk1"/>
              </a:solidFill>
              <a:latin typeface="Arial"/>
              <a:ea typeface="Arial"/>
              <a:cs typeface="Arial"/>
              <a:sym typeface="Arial"/>
            </a:endParaRPr>
          </a:p>
          <a:p>
            <a:pPr indent="-342900" lvl="0" marL="457200" marR="0" rtl="0" algn="l">
              <a:lnSpc>
                <a:spcPct val="127358"/>
              </a:lnSpc>
              <a:spcBef>
                <a:spcPts val="0"/>
              </a:spcBef>
              <a:spcAft>
                <a:spcPts val="0"/>
              </a:spcAft>
              <a:buClr>
                <a:schemeClr val="dk2"/>
              </a:buClr>
              <a:buSzPct val="25000"/>
              <a:buFont typeface="Arial"/>
              <a:buNone/>
            </a:pPr>
            <a:r>
              <a:rPr b="0" i="0" lang="tr" sz="1600" u="none" cap="none" strike="noStrike">
                <a:solidFill>
                  <a:schemeClr val="dk2"/>
                </a:solidFill>
                <a:latin typeface="Arial"/>
                <a:ea typeface="Arial"/>
                <a:cs typeface="Arial"/>
                <a:sym typeface="Arial"/>
              </a:rPr>
              <a:t>build klasörü</a:t>
            </a:r>
          </a:p>
          <a:p>
            <a:pPr indent="-342900" lvl="0" marL="457200" marR="0" rtl="0" algn="l">
              <a:lnSpc>
                <a:spcPct val="127358"/>
              </a:lnSpc>
              <a:spcBef>
                <a:spcPts val="800"/>
              </a:spcBef>
              <a:spcAft>
                <a:spcPts val="0"/>
              </a:spcAft>
              <a:buClr>
                <a:schemeClr val="dk2"/>
              </a:buClr>
              <a:buSzPct val="25000"/>
              <a:buFont typeface="Arial"/>
              <a:buNone/>
            </a:pPr>
            <a:r>
              <a:rPr b="0" i="0" lang="tr" sz="1600" u="none" cap="none" strike="noStrike">
                <a:solidFill>
                  <a:schemeClr val="dk2"/>
                </a:solidFill>
                <a:latin typeface="Arial"/>
                <a:ea typeface="Arial"/>
                <a:cs typeface="Arial"/>
                <a:sym typeface="Arial"/>
              </a:rPr>
              <a:t>libs klasörü</a:t>
            </a:r>
          </a:p>
          <a:p>
            <a:pPr indent="-342900" lvl="0" marL="457200" marR="0" rtl="0" algn="l">
              <a:lnSpc>
                <a:spcPct val="127358"/>
              </a:lnSpc>
              <a:spcBef>
                <a:spcPts val="800"/>
              </a:spcBef>
              <a:spcAft>
                <a:spcPts val="0"/>
              </a:spcAft>
              <a:buClr>
                <a:schemeClr val="dk2"/>
              </a:buClr>
              <a:buSzPct val="25000"/>
              <a:buFont typeface="Arial"/>
              <a:buNone/>
            </a:pPr>
            <a:r>
              <a:rPr b="0" i="0" lang="tr" sz="1600" u="none" cap="none" strike="noStrike">
                <a:solidFill>
                  <a:schemeClr val="dk2"/>
                </a:solidFill>
                <a:latin typeface="Arial"/>
                <a:ea typeface="Arial"/>
                <a:cs typeface="Arial"/>
                <a:sym typeface="Arial"/>
              </a:rPr>
              <a:t>src klasörü</a:t>
            </a:r>
          </a:p>
          <a:p>
            <a:pPr indent="-342900" lvl="0" marL="457200" marR="0" rtl="0" algn="l">
              <a:lnSpc>
                <a:spcPct val="115000"/>
              </a:lnSpc>
              <a:spcBef>
                <a:spcPts val="800"/>
              </a:spcBef>
              <a:spcAft>
                <a:spcPts val="0"/>
              </a:spcAft>
              <a:buClr>
                <a:schemeClr val="dk2"/>
              </a:buClr>
              <a:buSzPct val="25000"/>
              <a:buFont typeface="Arial"/>
              <a:buNone/>
            </a:pPr>
            <a:r>
              <a:rPr b="0" i="0" lang="tr" sz="1600" u="none" cap="none" strike="noStrike">
                <a:solidFill>
                  <a:schemeClr val="dk2"/>
                </a:solidFill>
                <a:latin typeface="Arial"/>
                <a:ea typeface="Arial"/>
                <a:cs typeface="Arial"/>
                <a:sym typeface="Arial"/>
              </a:rPr>
              <a:t>.gitignore dosyası</a:t>
            </a:r>
          </a:p>
          <a:p>
            <a:pPr indent="-342900" lvl="0" marL="457200" marR="0" rtl="0" algn="l">
              <a:lnSpc>
                <a:spcPct val="115000"/>
              </a:lnSpc>
              <a:spcBef>
                <a:spcPts val="1600"/>
              </a:spcBef>
              <a:spcAft>
                <a:spcPts val="0"/>
              </a:spcAft>
              <a:buClr>
                <a:schemeClr val="dk2"/>
              </a:buClr>
              <a:buSzPct val="25000"/>
              <a:buFont typeface="Arial"/>
              <a:buNone/>
            </a:pPr>
            <a:r>
              <a:rPr b="0" i="0" lang="tr" sz="1600" u="none" cap="none" strike="noStrike">
                <a:solidFill>
                  <a:schemeClr val="dk2"/>
                </a:solidFill>
                <a:latin typeface="Arial"/>
                <a:ea typeface="Arial"/>
                <a:cs typeface="Arial"/>
                <a:sym typeface="Arial"/>
              </a:rPr>
              <a:t>app.iml dosyası</a:t>
            </a:r>
          </a:p>
          <a:p>
            <a:pPr indent="-342900" lvl="0" marL="457200" marR="0" rtl="0" algn="l">
              <a:lnSpc>
                <a:spcPct val="115000"/>
              </a:lnSpc>
              <a:spcBef>
                <a:spcPts val="1600"/>
              </a:spcBef>
              <a:spcAft>
                <a:spcPts val="0"/>
              </a:spcAft>
              <a:buClr>
                <a:schemeClr val="dk2"/>
              </a:buClr>
              <a:buSzPct val="25000"/>
              <a:buFont typeface="Arial"/>
              <a:buNone/>
            </a:pPr>
            <a:r>
              <a:rPr b="0" i="0" lang="tr" sz="1600" u="none" cap="none" strike="noStrike">
                <a:solidFill>
                  <a:schemeClr val="dk2"/>
                </a:solidFill>
                <a:latin typeface="Arial"/>
                <a:ea typeface="Arial"/>
                <a:cs typeface="Arial"/>
                <a:sym typeface="Arial"/>
              </a:rPr>
              <a:t>build.gradle dosyası</a:t>
            </a:r>
          </a:p>
          <a:p>
            <a:pPr indent="-342900" lvl="0" marL="457200" marR="0" rtl="0" algn="l">
              <a:lnSpc>
                <a:spcPct val="115000"/>
              </a:lnSpc>
              <a:spcBef>
                <a:spcPts val="1600"/>
              </a:spcBef>
              <a:spcAft>
                <a:spcPts val="0"/>
              </a:spcAft>
              <a:buClr>
                <a:schemeClr val="dk2"/>
              </a:buClr>
              <a:buSzPct val="25000"/>
              <a:buFont typeface="Arial"/>
              <a:buNone/>
            </a:pPr>
            <a:r>
              <a:rPr b="0" i="0" lang="tr" sz="1600" u="none" cap="none" strike="noStrike">
                <a:solidFill>
                  <a:schemeClr val="dk2"/>
                </a:solidFill>
                <a:latin typeface="Arial"/>
                <a:ea typeface="Arial"/>
                <a:cs typeface="Arial"/>
                <a:sym typeface="Arial"/>
              </a:rPr>
              <a:t>AndroidManifest.xml</a:t>
            </a:r>
            <a:r>
              <a:rPr b="1" i="0" lang="tr" sz="1600" u="none" cap="none" strike="noStrike">
                <a:solidFill>
                  <a:srgbClr val="333333"/>
                </a:solidFill>
                <a:latin typeface="Trebuchet MS"/>
                <a:ea typeface="Trebuchet MS"/>
                <a:cs typeface="Trebuchet MS"/>
                <a:sym typeface="Trebuchet MS"/>
              </a:rPr>
              <a:t> </a:t>
            </a:r>
            <a:r>
              <a:rPr b="0" i="0" lang="tr" sz="1600" u="none" cap="none" strike="noStrike">
                <a:solidFill>
                  <a:schemeClr val="dk2"/>
                </a:solidFill>
                <a:latin typeface="Arial"/>
                <a:ea typeface="Arial"/>
                <a:cs typeface="Arial"/>
                <a:sym typeface="Arial"/>
              </a:rPr>
              <a:t>dosyası</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nvSpPr>
        <p:spPr>
          <a:xfrm>
            <a:off x="325315" y="200815"/>
            <a:ext cx="3417299" cy="1277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tr" sz="1800" u="none" cap="none" strike="noStrike">
                <a:solidFill>
                  <a:srgbClr val="000000"/>
                </a:solidFill>
                <a:latin typeface="Arial"/>
                <a:ea typeface="Arial"/>
                <a:cs typeface="Arial"/>
                <a:sym typeface="Arial"/>
              </a:rPr>
              <a:t>Android 201 - YOL HARİTASI</a:t>
            </a:r>
          </a:p>
        </p:txBody>
      </p:sp>
      <p:pic>
        <p:nvPicPr>
          <p:cNvPr id="63" name="Shape 63"/>
          <p:cNvPicPr preferRelativeResize="0"/>
          <p:nvPr/>
        </p:nvPicPr>
        <p:blipFill rotWithShape="1">
          <a:blip r:embed="rId3">
            <a:alphaModFix/>
          </a:blip>
          <a:srcRect b="0" l="0" r="0" t="0"/>
          <a:stretch/>
        </p:blipFill>
        <p:spPr>
          <a:xfrm>
            <a:off x="325323" y="851999"/>
            <a:ext cx="6928800" cy="3897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pic>
        <p:nvPicPr>
          <p:cNvPr descr="and-java-xml.png" id="170" name="Shape 170"/>
          <p:cNvPicPr preferRelativeResize="0"/>
          <p:nvPr/>
        </p:nvPicPr>
        <p:blipFill rotWithShape="1">
          <a:blip r:embed="rId3">
            <a:alphaModFix/>
          </a:blip>
          <a:srcRect b="0" l="0" r="0" t="0"/>
          <a:stretch/>
        </p:blipFill>
        <p:spPr>
          <a:xfrm>
            <a:off x="1295400" y="503950"/>
            <a:ext cx="6493698" cy="432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553649"/>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rgbClr val="0D253D"/>
                </a:solidFill>
                <a:latin typeface="Arial"/>
                <a:ea typeface="Arial"/>
                <a:cs typeface="Arial"/>
                <a:sym typeface="Arial"/>
              </a:rPr>
              <a:t>Activity Kavramı</a:t>
            </a:r>
          </a:p>
        </p:txBody>
      </p:sp>
      <p:sp>
        <p:nvSpPr>
          <p:cNvPr id="176" name="Shape 176"/>
          <p:cNvSpPr txBox="1"/>
          <p:nvPr>
            <p:ph idx="1" type="body"/>
          </p:nvPr>
        </p:nvSpPr>
        <p:spPr>
          <a:xfrm>
            <a:off x="3031526" y="1275507"/>
            <a:ext cx="5011200" cy="3416400"/>
          </a:xfrm>
          <a:prstGeom prst="rect">
            <a:avLst/>
          </a:prstGeom>
          <a:noFill/>
          <a:ln>
            <a:noFill/>
          </a:ln>
        </p:spPr>
        <p:txBody>
          <a:bodyPr anchorCtr="0" anchor="t" bIns="91425" lIns="91425" rIns="91425" tIns="91425">
            <a:noAutofit/>
          </a:bodyPr>
          <a:lstStyle/>
          <a:p>
            <a:pPr indent="-285750" lvl="0" marL="514350" marR="0" rtl="0" algn="l">
              <a:lnSpc>
                <a:spcPct val="115000"/>
              </a:lnSpc>
              <a:spcBef>
                <a:spcPts val="0"/>
              </a:spcBef>
              <a:spcAft>
                <a:spcPts val="0"/>
              </a:spcAft>
              <a:buClr>
                <a:schemeClr val="dk2"/>
              </a:buClr>
              <a:buSzPct val="100000"/>
              <a:buFont typeface="Arial"/>
              <a:buChar char="•"/>
            </a:pPr>
            <a:r>
              <a:rPr b="0" i="0" lang="tr" sz="1800" u="none" cap="none" strike="noStrike">
                <a:solidFill>
                  <a:schemeClr val="dk2"/>
                </a:solidFill>
                <a:latin typeface="Arial"/>
                <a:ea typeface="Arial"/>
                <a:cs typeface="Arial"/>
                <a:sym typeface="Arial"/>
              </a:rPr>
              <a:t>Yeni Activity Oluşturma</a:t>
            </a:r>
          </a:p>
          <a:p>
            <a:pPr indent="-285750" lvl="0" marL="514350" marR="0" rtl="0" algn="l">
              <a:lnSpc>
                <a:spcPct val="115000"/>
              </a:lnSpc>
              <a:spcBef>
                <a:spcPts val="1600"/>
              </a:spcBef>
              <a:spcAft>
                <a:spcPts val="0"/>
              </a:spcAft>
              <a:buClr>
                <a:schemeClr val="dk2"/>
              </a:buClr>
              <a:buSzPct val="100000"/>
              <a:buFont typeface="Arial"/>
              <a:buChar char="•"/>
            </a:pPr>
            <a:r>
              <a:rPr b="0" i="0" lang="tr" sz="1800" u="none" cap="none" strike="noStrike">
                <a:solidFill>
                  <a:schemeClr val="dk2"/>
                </a:solidFill>
                <a:latin typeface="Arial"/>
                <a:ea typeface="Arial"/>
                <a:cs typeface="Arial"/>
                <a:sym typeface="Arial"/>
              </a:rPr>
              <a:t>Intent Kavramı</a:t>
            </a:r>
          </a:p>
        </p:txBody>
      </p:sp>
      <p:pic>
        <p:nvPicPr>
          <p:cNvPr id="177" name="Shape 177"/>
          <p:cNvPicPr preferRelativeResize="0"/>
          <p:nvPr/>
        </p:nvPicPr>
        <p:blipFill rotWithShape="1">
          <a:blip r:embed="rId3">
            <a:alphaModFix/>
          </a:blip>
          <a:srcRect b="11940" l="12763" r="56439" t="0"/>
          <a:stretch/>
        </p:blipFill>
        <p:spPr>
          <a:xfrm>
            <a:off x="311697" y="591214"/>
            <a:ext cx="2625771" cy="4223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b="14699" l="-1" r="-100" t="14406"/>
          <a:stretch/>
        </p:blipFill>
        <p:spPr>
          <a:xfrm>
            <a:off x="505031" y="1147040"/>
            <a:ext cx="7953170" cy="3168400"/>
          </a:xfrm>
          <a:prstGeom prst="rect">
            <a:avLst/>
          </a:prstGeom>
          <a:noFill/>
          <a:ln>
            <a:noFill/>
          </a:ln>
        </p:spPr>
      </p:pic>
      <p:sp>
        <p:nvSpPr>
          <p:cNvPr id="183" name="Shape 183"/>
          <p:cNvSpPr txBox="1"/>
          <p:nvPr>
            <p:ph type="title"/>
          </p:nvPr>
        </p:nvSpPr>
        <p:spPr>
          <a:xfrm>
            <a:off x="311700" y="553649"/>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rgbClr val="0D253D"/>
                </a:solidFill>
                <a:latin typeface="Arial"/>
                <a:ea typeface="Arial"/>
                <a:cs typeface="Arial"/>
                <a:sym typeface="Arial"/>
              </a:rPr>
              <a:t>Activity Kavramı</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87900" y="591225"/>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chemeClr val="dk1"/>
                </a:solidFill>
                <a:latin typeface="Arial"/>
                <a:ea typeface="Arial"/>
                <a:cs typeface="Arial"/>
                <a:sym typeface="Arial"/>
              </a:rPr>
              <a:t>Layout Kavramı</a:t>
            </a:r>
          </a:p>
        </p:txBody>
      </p:sp>
      <p:sp>
        <p:nvSpPr>
          <p:cNvPr id="189" name="Shape 189"/>
          <p:cNvSpPr txBox="1"/>
          <p:nvPr>
            <p:ph idx="1" type="body"/>
          </p:nvPr>
        </p:nvSpPr>
        <p:spPr>
          <a:xfrm>
            <a:off x="3113516" y="1490600"/>
            <a:ext cx="8520599" cy="3416400"/>
          </a:xfrm>
          <a:prstGeom prst="rect">
            <a:avLst/>
          </a:prstGeom>
          <a:noFill/>
          <a:ln>
            <a:noFill/>
          </a:ln>
        </p:spPr>
        <p:txBody>
          <a:bodyPr anchorCtr="0" anchor="t" bIns="91425" lIns="91425" rIns="91425" tIns="91425">
            <a:noAutofit/>
          </a:bodyPr>
          <a:lstStyle/>
          <a:p>
            <a:pPr indent="-285750" lvl="0" marL="514350" marR="0" rtl="0" algn="l">
              <a:lnSpc>
                <a:spcPct val="115000"/>
              </a:lnSpc>
              <a:spcBef>
                <a:spcPts val="0"/>
              </a:spcBef>
              <a:spcAft>
                <a:spcPts val="0"/>
              </a:spcAft>
              <a:buClr>
                <a:schemeClr val="dk2"/>
              </a:buClr>
              <a:buSzPct val="100000"/>
              <a:buFont typeface="Arial"/>
              <a:buChar char="•"/>
            </a:pPr>
            <a:r>
              <a:rPr b="0" i="0" lang="tr" sz="1800" u="none" cap="none" strike="noStrike">
                <a:solidFill>
                  <a:schemeClr val="dk2"/>
                </a:solidFill>
                <a:latin typeface="Arial"/>
                <a:ea typeface="Arial"/>
                <a:cs typeface="Arial"/>
                <a:sym typeface="Arial"/>
              </a:rPr>
              <a:t>Linear Layout </a:t>
            </a:r>
          </a:p>
          <a:p>
            <a:pPr indent="-285750" lvl="0" marL="514350" marR="0" rtl="0" algn="l">
              <a:lnSpc>
                <a:spcPct val="115000"/>
              </a:lnSpc>
              <a:spcBef>
                <a:spcPts val="1600"/>
              </a:spcBef>
              <a:spcAft>
                <a:spcPts val="0"/>
              </a:spcAft>
              <a:buClr>
                <a:schemeClr val="dk2"/>
              </a:buClr>
              <a:buSzPct val="100000"/>
              <a:buFont typeface="Arial"/>
              <a:buChar char="•"/>
            </a:pPr>
            <a:r>
              <a:rPr b="0" i="0" lang="tr" sz="1800" u="none" cap="none" strike="noStrike">
                <a:solidFill>
                  <a:schemeClr val="dk2"/>
                </a:solidFill>
                <a:latin typeface="Arial"/>
                <a:ea typeface="Arial"/>
                <a:cs typeface="Arial"/>
                <a:sym typeface="Arial"/>
              </a:rPr>
              <a:t>Relative Layout</a:t>
            </a:r>
          </a:p>
          <a:p>
            <a:pPr indent="-285750" lvl="0" marL="514350" marR="0" rtl="0" algn="l">
              <a:lnSpc>
                <a:spcPct val="115000"/>
              </a:lnSpc>
              <a:spcBef>
                <a:spcPts val="1600"/>
              </a:spcBef>
              <a:spcAft>
                <a:spcPts val="0"/>
              </a:spcAft>
              <a:buClr>
                <a:schemeClr val="dk2"/>
              </a:buClr>
              <a:buSzPct val="100000"/>
              <a:buFont typeface="Arial"/>
              <a:buChar char="•"/>
            </a:pPr>
            <a:r>
              <a:rPr b="0" i="0" lang="tr" sz="1800" u="none" cap="none" strike="noStrike">
                <a:solidFill>
                  <a:schemeClr val="dk2"/>
                </a:solidFill>
                <a:latin typeface="Arial"/>
                <a:ea typeface="Arial"/>
                <a:cs typeface="Arial"/>
                <a:sym typeface="Arial"/>
              </a:rPr>
              <a:t>Table Layout</a:t>
            </a:r>
          </a:p>
          <a:p>
            <a:pPr indent="-285750" lvl="0" marL="514350" marR="0" rtl="0" algn="l">
              <a:lnSpc>
                <a:spcPct val="115000"/>
              </a:lnSpc>
              <a:spcBef>
                <a:spcPts val="1600"/>
              </a:spcBef>
              <a:spcAft>
                <a:spcPts val="0"/>
              </a:spcAft>
              <a:buClr>
                <a:schemeClr val="dk2"/>
              </a:buClr>
              <a:buSzPct val="100000"/>
              <a:buFont typeface="Arial"/>
              <a:buChar char="•"/>
            </a:pPr>
            <a:r>
              <a:rPr b="0" i="0" lang="tr" sz="1800" u="none" cap="none" strike="noStrike">
                <a:solidFill>
                  <a:schemeClr val="dk2"/>
                </a:solidFill>
                <a:latin typeface="Arial"/>
                <a:ea typeface="Arial"/>
                <a:cs typeface="Arial"/>
                <a:sym typeface="Arial"/>
              </a:rPr>
              <a:t>Grid Layout</a:t>
            </a: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pic>
        <p:nvPicPr>
          <p:cNvPr id="190" name="Shape 190"/>
          <p:cNvPicPr preferRelativeResize="0"/>
          <p:nvPr/>
        </p:nvPicPr>
        <p:blipFill rotWithShape="1">
          <a:blip r:embed="rId3">
            <a:alphaModFix/>
          </a:blip>
          <a:srcRect b="11940" l="12763" r="56439" t="0"/>
          <a:stretch/>
        </p:blipFill>
        <p:spPr>
          <a:xfrm>
            <a:off x="311698" y="591225"/>
            <a:ext cx="2565599" cy="4127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b="0" l="0" r="0" t="0"/>
          <a:stretch/>
        </p:blipFill>
        <p:spPr>
          <a:xfrm>
            <a:off x="1011857" y="572883"/>
            <a:ext cx="7559524" cy="4252275"/>
          </a:xfrm>
          <a:prstGeom prst="rect">
            <a:avLst/>
          </a:prstGeom>
          <a:noFill/>
          <a:ln>
            <a:noFill/>
          </a:ln>
        </p:spPr>
      </p:pic>
      <p:sp>
        <p:nvSpPr>
          <p:cNvPr id="196" name="Shape 196"/>
          <p:cNvSpPr txBox="1"/>
          <p:nvPr>
            <p:ph idx="1" type="body"/>
          </p:nvPr>
        </p:nvSpPr>
        <p:spPr>
          <a:xfrm>
            <a:off x="2734708" y="1770966"/>
            <a:ext cx="3334500" cy="1531500"/>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chemeClr val="dk2"/>
              </a:buClr>
              <a:buSzPct val="25000"/>
              <a:buFont typeface="Arial"/>
              <a:buNone/>
            </a:pPr>
            <a:r>
              <a:rPr b="0" i="0" lang="tr" sz="1600" u="none" cap="none" strike="noStrike">
                <a:solidFill>
                  <a:schemeClr val="dk1"/>
                </a:solidFill>
                <a:latin typeface="Arial"/>
                <a:ea typeface="Arial"/>
                <a:cs typeface="Arial"/>
                <a:sym typeface="Arial"/>
              </a:rPr>
              <a:t>Linear Layout kullanımı Android'de, tüm nesneleri tek bir yönde kullanmamızı sağlar.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pic>
        <p:nvPicPr>
          <p:cNvPr id="201" name="Shape 201"/>
          <p:cNvPicPr preferRelativeResize="0"/>
          <p:nvPr/>
        </p:nvPicPr>
        <p:blipFill rotWithShape="1">
          <a:blip r:embed="rId3">
            <a:alphaModFix/>
          </a:blip>
          <a:srcRect b="0" l="0" r="0" t="0"/>
          <a:stretch/>
        </p:blipFill>
        <p:spPr>
          <a:xfrm>
            <a:off x="923195" y="642058"/>
            <a:ext cx="7315200" cy="41142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pic>
        <p:nvPicPr>
          <p:cNvPr id="206" name="Shape 206"/>
          <p:cNvPicPr preferRelativeResize="0"/>
          <p:nvPr/>
        </p:nvPicPr>
        <p:blipFill rotWithShape="1">
          <a:blip r:embed="rId3">
            <a:alphaModFix/>
          </a:blip>
          <a:srcRect b="0" l="0" r="0" t="0"/>
          <a:stretch/>
        </p:blipFill>
        <p:spPr>
          <a:xfrm>
            <a:off x="772352" y="602962"/>
            <a:ext cx="7386408" cy="4210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1037625" y="579775"/>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chemeClr val="dk1"/>
                </a:solidFill>
                <a:latin typeface="Arial"/>
                <a:ea typeface="Arial"/>
                <a:cs typeface="Arial"/>
                <a:sym typeface="Arial"/>
              </a:rPr>
              <a:t>Görsel Komponentlerin Kullanımı</a:t>
            </a:r>
          </a:p>
        </p:txBody>
      </p:sp>
      <p:sp>
        <p:nvSpPr>
          <p:cNvPr id="212" name="Shape 212"/>
          <p:cNvSpPr txBox="1"/>
          <p:nvPr>
            <p:ph idx="1" type="body"/>
          </p:nvPr>
        </p:nvSpPr>
        <p:spPr>
          <a:xfrm>
            <a:off x="1661750" y="1381075"/>
            <a:ext cx="4012199" cy="32640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tr" sz="1600" u="none" cap="none" strike="noStrike">
                <a:solidFill>
                  <a:schemeClr val="dk2"/>
                </a:solidFill>
                <a:latin typeface="Arial"/>
                <a:ea typeface="Arial"/>
                <a:cs typeface="Arial"/>
                <a:sym typeface="Arial"/>
              </a:rPr>
              <a:t>TextView</a:t>
            </a:r>
            <a:br>
              <a:rPr b="0" i="0" lang="tr" sz="16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EditText</a:t>
            </a:r>
            <a:br>
              <a:rPr b="0" i="0" lang="tr" sz="18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ImageView</a:t>
            </a:r>
            <a:br>
              <a:rPr b="0" i="0" lang="tr" sz="18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Button</a:t>
            </a:r>
            <a:br>
              <a:rPr b="0" i="0" lang="tr" sz="18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ListView</a:t>
            </a:r>
            <a:br>
              <a:rPr b="0" i="0" lang="tr" sz="18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WebView</a:t>
            </a:r>
            <a:br>
              <a:rPr b="0" i="0" lang="tr" sz="18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Spinner</a:t>
            </a:r>
            <a:br>
              <a:rPr b="0" i="0" lang="tr" sz="18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ProgressBar</a:t>
            </a:r>
            <a:br>
              <a:rPr b="0" i="0" lang="tr" sz="18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SeekBar</a:t>
            </a:r>
            <a:br>
              <a:rPr b="0" i="0" lang="tr" sz="18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CheckBox</a:t>
            </a:r>
            <a:br>
              <a:rPr b="0" i="0" lang="tr" sz="1800" u="none" cap="none" strike="noStrike">
                <a:solidFill>
                  <a:schemeClr val="dk2"/>
                </a:solidFill>
                <a:latin typeface="Arial"/>
                <a:ea typeface="Arial"/>
                <a:cs typeface="Arial"/>
                <a:sym typeface="Arial"/>
              </a:rPr>
            </a:br>
            <a:r>
              <a:rPr b="0" i="0" lang="tr" sz="1600" u="none" cap="none" strike="noStrike">
                <a:solidFill>
                  <a:schemeClr val="dk2"/>
                </a:solidFill>
                <a:latin typeface="Arial"/>
                <a:ea typeface="Arial"/>
                <a:cs typeface="Arial"/>
                <a:sym typeface="Arial"/>
              </a:rPr>
              <a:t>TimePicker</a:t>
            </a:r>
          </a:p>
          <a:p>
            <a:pPr indent="-228600" lvl="0" marL="457200" marR="0" rtl="0" algn="l">
              <a:lnSpc>
                <a:spcPct val="100000"/>
              </a:lnSpc>
              <a:spcBef>
                <a:spcPts val="1600"/>
              </a:spcBef>
              <a:spcAft>
                <a:spcPts val="0"/>
              </a:spcAft>
              <a:buClr>
                <a:schemeClr val="dk2"/>
              </a:buClr>
              <a:buSzPct val="25000"/>
              <a:buFont typeface="Arial"/>
              <a:buNone/>
            </a:pPr>
            <a:r>
              <a:t/>
            </a:r>
            <a:endParaRPr b="0" i="0" sz="1600" u="none" cap="none" strike="noStrike">
              <a:solidFill>
                <a:schemeClr val="dk2"/>
              </a:solidFill>
              <a:latin typeface="Arial"/>
              <a:ea typeface="Arial"/>
              <a:cs typeface="Arial"/>
              <a:sym typeface="Arial"/>
            </a:endParaRPr>
          </a:p>
        </p:txBody>
      </p:sp>
      <p:pic>
        <p:nvPicPr>
          <p:cNvPr descr="ilac.png" id="213" name="Shape 213"/>
          <p:cNvPicPr preferRelativeResize="0"/>
          <p:nvPr/>
        </p:nvPicPr>
        <p:blipFill rotWithShape="1">
          <a:blip r:embed="rId3">
            <a:alphaModFix/>
          </a:blip>
          <a:srcRect b="0" l="0" r="0" t="0"/>
          <a:stretch/>
        </p:blipFill>
        <p:spPr>
          <a:xfrm>
            <a:off x="5510144" y="649350"/>
            <a:ext cx="3468525" cy="39957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idx="1" type="body"/>
          </p:nvPr>
        </p:nvSpPr>
        <p:spPr>
          <a:xfrm>
            <a:off x="311700" y="387425"/>
            <a:ext cx="8520599" cy="3020998"/>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chemeClr val="dk2"/>
              </a:buClr>
              <a:buSzPct val="25000"/>
              <a:buFont typeface="Arial"/>
              <a:buNone/>
            </a:pPr>
            <a:r>
              <a:t/>
            </a:r>
            <a:endParaRPr b="0" i="0" sz="5600" u="none" cap="none" strike="noStrike">
              <a:solidFill>
                <a:schemeClr val="dk2"/>
              </a:solidFill>
              <a:latin typeface="Arial"/>
              <a:ea typeface="Arial"/>
              <a:cs typeface="Arial"/>
              <a:sym typeface="Arial"/>
            </a:endParaRPr>
          </a:p>
          <a:p>
            <a:pPr indent="0" lvl="0" marL="0" marR="0" rtl="0" algn="ctr">
              <a:lnSpc>
                <a:spcPct val="115000"/>
              </a:lnSpc>
              <a:spcBef>
                <a:spcPts val="1600"/>
              </a:spcBef>
              <a:spcAft>
                <a:spcPts val="0"/>
              </a:spcAft>
              <a:buClr>
                <a:schemeClr val="dk2"/>
              </a:buClr>
              <a:buSzPct val="25000"/>
              <a:buFont typeface="Arial"/>
              <a:buNone/>
            </a:pPr>
            <a:r>
              <a:rPr b="0" i="0" lang="tr" sz="5600" u="none" cap="none" strike="noStrike">
                <a:solidFill>
                  <a:srgbClr val="0D253D"/>
                </a:solidFill>
                <a:latin typeface="Arial"/>
                <a:ea typeface="Arial"/>
                <a:cs typeface="Arial"/>
                <a:sym typeface="Arial"/>
              </a:rPr>
              <a:t> UYGULAMA</a:t>
            </a:r>
          </a:p>
          <a:p>
            <a:pPr indent="0" lvl="0" marL="0" marR="0" rtl="0" algn="ctr">
              <a:lnSpc>
                <a:spcPct val="115000"/>
              </a:lnSpc>
              <a:spcBef>
                <a:spcPts val="1600"/>
              </a:spcBef>
              <a:spcAft>
                <a:spcPts val="0"/>
              </a:spcAft>
              <a:buClr>
                <a:schemeClr val="dk2"/>
              </a:buClr>
              <a:buSzPct val="25000"/>
              <a:buFont typeface="Arial"/>
              <a:buNone/>
            </a:pPr>
            <a:r>
              <a:rPr b="0" i="0" lang="tr" sz="2400" u="none" cap="none" strike="noStrike">
                <a:solidFill>
                  <a:srgbClr val="0D253D"/>
                </a:solidFill>
                <a:latin typeface="Arial"/>
                <a:ea typeface="Arial"/>
                <a:cs typeface="Arial"/>
                <a:sym typeface="Arial"/>
              </a:rPr>
              <a:t>    Login App Arayüz Tasarımı</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nvSpPr>
        <p:spPr>
          <a:xfrm>
            <a:off x="4253800" y="1580700"/>
            <a:ext cx="3344699" cy="1982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0D253D"/>
              </a:solidFill>
              <a:latin typeface="Arial"/>
              <a:ea typeface="Arial"/>
              <a:cs typeface="Arial"/>
              <a:sym typeface="Arial"/>
            </a:endParaRPr>
          </a:p>
          <a:p>
            <a:pPr indent="0" lvl="0" marL="0" marR="0" rtl="0" algn="l">
              <a:lnSpc>
                <a:spcPct val="100000"/>
              </a:lnSpc>
              <a:spcBef>
                <a:spcPts val="0"/>
              </a:spcBef>
              <a:spcAft>
                <a:spcPts val="0"/>
              </a:spcAft>
              <a:buClr>
                <a:srgbClr val="0D253D"/>
              </a:buClr>
              <a:buSzPct val="25000"/>
              <a:buFont typeface="Arial"/>
              <a:buNone/>
            </a:pPr>
            <a:r>
              <a:rPr b="1" i="0" lang="tr" sz="1600" u="none" cap="none" strike="noStrike">
                <a:solidFill>
                  <a:srgbClr val="0D253D"/>
                </a:solidFill>
                <a:latin typeface="Arial"/>
                <a:ea typeface="Arial"/>
                <a:cs typeface="Arial"/>
                <a:sym typeface="Arial"/>
              </a:rPr>
              <a:t>Kullanılacak Komponentler</a:t>
            </a:r>
          </a:p>
          <a:p>
            <a:pPr indent="-330200" lvl="0" marL="457200" marR="0" rtl="0" algn="l">
              <a:lnSpc>
                <a:spcPct val="100000"/>
              </a:lnSpc>
              <a:spcBef>
                <a:spcPts val="0"/>
              </a:spcBef>
              <a:spcAft>
                <a:spcPts val="0"/>
              </a:spcAft>
              <a:buClr>
                <a:srgbClr val="0D253D"/>
              </a:buClr>
              <a:buSzPct val="100000"/>
              <a:buFont typeface="Arial"/>
              <a:buChar char="●"/>
            </a:pPr>
            <a:r>
              <a:rPr b="0" i="0" lang="tr" sz="1800" u="none" cap="none" strike="noStrike">
                <a:solidFill>
                  <a:srgbClr val="0D253D"/>
                </a:solidFill>
                <a:latin typeface="Arial"/>
                <a:ea typeface="Arial"/>
                <a:cs typeface="Arial"/>
                <a:sym typeface="Arial"/>
              </a:rPr>
              <a:t>ImageView</a:t>
            </a:r>
          </a:p>
          <a:p>
            <a:pPr indent="-330200" lvl="0" marL="457200" marR="0" rtl="0" algn="l">
              <a:lnSpc>
                <a:spcPct val="100000"/>
              </a:lnSpc>
              <a:spcBef>
                <a:spcPts val="0"/>
              </a:spcBef>
              <a:spcAft>
                <a:spcPts val="0"/>
              </a:spcAft>
              <a:buClr>
                <a:srgbClr val="0D253D"/>
              </a:buClr>
              <a:buSzPct val="100000"/>
              <a:buFont typeface="Arial"/>
              <a:buChar char="●"/>
            </a:pPr>
            <a:r>
              <a:rPr b="0" i="0" lang="tr" sz="1800" u="none" cap="none" strike="noStrike">
                <a:solidFill>
                  <a:srgbClr val="0D253D"/>
                </a:solidFill>
                <a:latin typeface="Arial"/>
                <a:ea typeface="Arial"/>
                <a:cs typeface="Arial"/>
                <a:sym typeface="Arial"/>
              </a:rPr>
              <a:t>EditText</a:t>
            </a:r>
          </a:p>
          <a:p>
            <a:pPr indent="-330200" lvl="0" marL="457200" marR="0" rtl="0" algn="l">
              <a:lnSpc>
                <a:spcPct val="100000"/>
              </a:lnSpc>
              <a:spcBef>
                <a:spcPts val="0"/>
              </a:spcBef>
              <a:spcAft>
                <a:spcPts val="0"/>
              </a:spcAft>
              <a:buClr>
                <a:srgbClr val="0D253D"/>
              </a:buClr>
              <a:buSzPct val="100000"/>
              <a:buFont typeface="Arial"/>
              <a:buChar char="●"/>
            </a:pPr>
            <a:r>
              <a:rPr b="0" i="0" lang="tr" sz="1800" u="none" cap="none" strike="noStrike">
                <a:solidFill>
                  <a:srgbClr val="0D253D"/>
                </a:solidFill>
                <a:latin typeface="Arial"/>
                <a:ea typeface="Arial"/>
                <a:cs typeface="Arial"/>
                <a:sym typeface="Arial"/>
              </a:rPr>
              <a:t>Button</a:t>
            </a:r>
          </a:p>
          <a:p>
            <a:pPr indent="-330200" lvl="0" marL="457200" marR="0" rtl="0" algn="l">
              <a:lnSpc>
                <a:spcPct val="100000"/>
              </a:lnSpc>
              <a:spcBef>
                <a:spcPts val="0"/>
              </a:spcBef>
              <a:spcAft>
                <a:spcPts val="0"/>
              </a:spcAft>
              <a:buClr>
                <a:srgbClr val="0D253D"/>
              </a:buClr>
              <a:buSzPct val="100000"/>
              <a:buFont typeface="Arial"/>
              <a:buChar char="●"/>
            </a:pPr>
            <a:r>
              <a:rPr b="0" i="0" lang="tr" sz="1600" u="none" cap="none" strike="noStrike">
                <a:solidFill>
                  <a:srgbClr val="0D253D"/>
                </a:solidFill>
                <a:latin typeface="Arial"/>
                <a:ea typeface="Arial"/>
                <a:cs typeface="Arial"/>
                <a:sym typeface="Arial"/>
              </a:rPr>
              <a:t>TextView</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D253D"/>
              </a:solidFill>
              <a:latin typeface="Arial"/>
              <a:ea typeface="Arial"/>
              <a:cs typeface="Arial"/>
              <a:sym typeface="Arial"/>
            </a:endParaRPr>
          </a:p>
        </p:txBody>
      </p:sp>
      <p:pic>
        <p:nvPicPr>
          <p:cNvPr descr="giris.png" id="224" name="Shape 224"/>
          <p:cNvPicPr preferRelativeResize="0"/>
          <p:nvPr/>
        </p:nvPicPr>
        <p:blipFill rotWithShape="1">
          <a:blip r:embed="rId3">
            <a:alphaModFix/>
          </a:blip>
          <a:srcRect b="0" l="0" r="0" t="0"/>
          <a:stretch/>
        </p:blipFill>
        <p:spPr>
          <a:xfrm>
            <a:off x="41200" y="601437"/>
            <a:ext cx="5254176" cy="39406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72175" y="717570"/>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chemeClr val="dk1"/>
                </a:solidFill>
                <a:latin typeface="Arial"/>
                <a:ea typeface="Arial"/>
                <a:cs typeface="Arial"/>
                <a:sym typeface="Arial"/>
              </a:rPr>
              <a:t>İletişim</a:t>
            </a:r>
          </a:p>
        </p:txBody>
      </p:sp>
      <p:pic>
        <p:nvPicPr>
          <p:cNvPr descr="bip ile ilgili görsel sonucu" id="69" name="Shape 69"/>
          <p:cNvPicPr preferRelativeResize="0"/>
          <p:nvPr/>
        </p:nvPicPr>
        <p:blipFill rotWithShape="1">
          <a:blip r:embed="rId3">
            <a:alphaModFix/>
          </a:blip>
          <a:srcRect b="0" l="0" r="0" t="0"/>
          <a:stretch/>
        </p:blipFill>
        <p:spPr>
          <a:xfrm>
            <a:off x="3224875" y="1454991"/>
            <a:ext cx="2815199" cy="28151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nvSpPr>
        <p:spPr>
          <a:xfrm>
            <a:off x="371800" y="754725"/>
            <a:ext cx="3417323" cy="3662700"/>
          </a:xfrm>
          <a:prstGeom prst="rect">
            <a:avLst/>
          </a:prstGeom>
          <a:noFill/>
          <a:ln>
            <a:noFill/>
          </a:ln>
        </p:spPr>
        <p:txBody>
          <a:bodyPr anchorCtr="0" anchor="t" bIns="91425" lIns="91425" rIns="91425" tIns="91425">
            <a:noAutofit/>
          </a:bodyPr>
          <a:lstStyle/>
          <a:p>
            <a:pPr indent="0" lvl="0" marL="0" marR="0" rtl="0" algn="just">
              <a:lnSpc>
                <a:spcPct val="100000"/>
              </a:lnSpc>
              <a:spcBef>
                <a:spcPts val="0"/>
              </a:spcBef>
              <a:spcAft>
                <a:spcPts val="0"/>
              </a:spcAft>
              <a:buClr>
                <a:srgbClr val="000000"/>
              </a:buClr>
              <a:buSzPct val="25000"/>
              <a:buFont typeface="Arial"/>
              <a:buNone/>
            </a:pPr>
            <a:r>
              <a:rPr b="1" i="0" lang="tr" sz="1800" u="none" cap="none" strike="noStrike">
                <a:solidFill>
                  <a:srgbClr val="000000"/>
                </a:solidFill>
                <a:latin typeface="Arial"/>
                <a:ea typeface="Arial"/>
                <a:cs typeface="Arial"/>
                <a:sym typeface="Arial"/>
              </a:rPr>
              <a:t>Intent Kavramı</a:t>
            </a:r>
          </a:p>
          <a:p>
            <a:pPr indent="0" lvl="0" marL="0" marR="0" rtl="0" algn="just">
              <a:lnSpc>
                <a:spcPct val="100000"/>
              </a:lnSpc>
              <a:spcBef>
                <a:spcPts val="0"/>
              </a:spcBef>
              <a:spcAft>
                <a:spcPts val="0"/>
              </a:spcAft>
              <a:buClr>
                <a:srgbClr val="000000"/>
              </a:buClr>
              <a:buFont typeface="Arial"/>
              <a:buNone/>
            </a:pPr>
            <a:r>
              <a:t/>
            </a:r>
            <a:endParaRPr b="1"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ct val="25000"/>
              <a:buFont typeface="Arial"/>
              <a:buNone/>
            </a:pPr>
            <a:r>
              <a:rPr b="0" i="0" lang="tr" sz="1800" u="none" cap="none" strike="noStrike">
                <a:solidFill>
                  <a:schemeClr val="dk1"/>
                </a:solidFill>
                <a:latin typeface="Arial"/>
                <a:ea typeface="Arial"/>
                <a:cs typeface="Arial"/>
                <a:sym typeface="Arial"/>
              </a:rPr>
              <a:t>Bir Android uygulaması birçok farklı Activity içerir. </a:t>
            </a:r>
          </a:p>
          <a:p>
            <a:pPr indent="0" lvl="0" marL="0" marR="0" rtl="0" algn="just">
              <a:lnSpc>
                <a:spcPct val="100000"/>
              </a:lnSpc>
              <a:spcBef>
                <a:spcPts val="0"/>
              </a:spcBef>
              <a:spcAft>
                <a:spcPts val="0"/>
              </a:spcAft>
              <a:buClr>
                <a:schemeClr val="dk1"/>
              </a:buClr>
              <a:buSzPct val="25000"/>
              <a:buFont typeface="Arial"/>
              <a:buNone/>
            </a:pPr>
            <a:r>
              <a:rPr b="0" i="0" lang="tr" sz="1800" u="none" cap="none" strike="noStrike">
                <a:solidFill>
                  <a:schemeClr val="dk1"/>
                </a:solidFill>
                <a:latin typeface="Arial"/>
                <a:ea typeface="Arial"/>
                <a:cs typeface="Arial"/>
                <a:sym typeface="Arial"/>
              </a:rPr>
              <a:t>Her Activity yeni arayüzler gösterirken belirli bir görevi yerine getirir. </a:t>
            </a:r>
          </a:p>
          <a:p>
            <a:pPr indent="0" lvl="0" marL="0" marR="0" rtl="0" algn="just">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ct val="25000"/>
              <a:buFont typeface="Arial"/>
              <a:buNone/>
            </a:pPr>
            <a:r>
              <a:rPr b="0" i="0" lang="tr" sz="1800" u="none" cap="none" strike="noStrike">
                <a:solidFill>
                  <a:schemeClr val="dk1"/>
                </a:solidFill>
                <a:latin typeface="Arial"/>
                <a:ea typeface="Arial"/>
                <a:cs typeface="Arial"/>
                <a:sym typeface="Arial"/>
              </a:rPr>
              <a:t>Kullanıcıyı bir Activity'den diğerine geçirmek için uygulamanızda </a:t>
            </a:r>
            <a:r>
              <a:rPr b="0" i="0" lang="tr" sz="1800" u="sng" cap="none" strike="noStrike">
                <a:solidFill>
                  <a:schemeClr val="hlink"/>
                </a:solidFill>
                <a:latin typeface="Arial"/>
                <a:ea typeface="Arial"/>
                <a:cs typeface="Arial"/>
                <a:sym typeface="Arial"/>
                <a:hlinkClick r:id="rId3"/>
              </a:rPr>
              <a:t>Intent</a:t>
            </a:r>
            <a:r>
              <a:rPr b="0" i="0" lang="tr" sz="1800" u="none" cap="none" strike="noStrike">
                <a:solidFill>
                  <a:schemeClr val="dk1"/>
                </a:solidFill>
                <a:latin typeface="Arial"/>
                <a:ea typeface="Arial"/>
                <a:cs typeface="Arial"/>
                <a:sym typeface="Arial"/>
              </a:rPr>
              <a:t> sınıfını kullanmalısınız.</a:t>
            </a:r>
            <a:r>
              <a:rPr b="0" i="0" lang="tr" sz="1150" u="none" cap="none" strike="noStrike">
                <a:solidFill>
                  <a:srgbClr val="333333"/>
                </a:solidFill>
                <a:latin typeface="Trebuchet MS"/>
                <a:ea typeface="Trebuchet MS"/>
                <a:cs typeface="Trebuchet MS"/>
                <a:sym typeface="Trebuchet MS"/>
              </a:rPr>
              <a:t> </a:t>
            </a:r>
          </a:p>
          <a:p>
            <a:pPr indent="0" lvl="0" marL="0" marR="0" rtl="0" algn="just">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Font typeface="Arial"/>
              <a:buNone/>
            </a:pPr>
            <a:r>
              <a:t/>
            </a:r>
            <a:endParaRPr b="0" i="0" sz="1150" u="none" cap="none" strike="noStrike">
              <a:solidFill>
                <a:srgbClr val="333333"/>
              </a:solidFill>
              <a:latin typeface="Trebuchet MS"/>
              <a:ea typeface="Trebuchet MS"/>
              <a:cs typeface="Trebuchet MS"/>
              <a:sym typeface="Trebuchet MS"/>
            </a:endParaRPr>
          </a:p>
          <a:p>
            <a:pPr indent="0" lvl="0" marL="0" marR="0" rtl="0" algn="just">
              <a:lnSpc>
                <a:spcPct val="115000"/>
              </a:lnSpc>
              <a:spcBef>
                <a:spcPts val="0"/>
              </a:spcBef>
              <a:spcAft>
                <a:spcPts val="0"/>
              </a:spcAft>
              <a:buClr>
                <a:srgbClr val="000000"/>
              </a:buClr>
              <a:buFont typeface="Arial"/>
              <a:buNone/>
            </a:pPr>
            <a:r>
              <a:t/>
            </a:r>
            <a:endParaRPr b="0" i="0" sz="1150" u="none" cap="none" strike="noStrike">
              <a:solidFill>
                <a:srgbClr val="333333"/>
              </a:solidFill>
              <a:latin typeface="Trebuchet MS"/>
              <a:ea typeface="Trebuchet MS"/>
              <a:cs typeface="Trebuchet MS"/>
              <a:sym typeface="Trebuchet MS"/>
            </a:endParaRPr>
          </a:p>
        </p:txBody>
      </p:sp>
      <p:pic>
        <p:nvPicPr>
          <p:cNvPr descr="intent.png" id="230" name="Shape 230"/>
          <p:cNvPicPr preferRelativeResize="0"/>
          <p:nvPr/>
        </p:nvPicPr>
        <p:blipFill rotWithShape="1">
          <a:blip r:embed="rId4">
            <a:alphaModFix/>
          </a:blip>
          <a:srcRect b="0" l="0" r="0" t="0"/>
          <a:stretch/>
        </p:blipFill>
        <p:spPr>
          <a:xfrm>
            <a:off x="3789125" y="465908"/>
            <a:ext cx="5223098" cy="42403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idx="1" type="body"/>
          </p:nvPr>
        </p:nvSpPr>
        <p:spPr>
          <a:xfrm>
            <a:off x="311700" y="777075"/>
            <a:ext cx="8520599" cy="2655899"/>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chemeClr val="dk2"/>
              </a:buClr>
              <a:buSzPct val="25000"/>
              <a:buFont typeface="Arial"/>
              <a:buNone/>
            </a:pPr>
            <a:r>
              <a:t/>
            </a:r>
            <a:endParaRPr b="0" i="0" sz="5600" u="none" cap="none" strike="noStrike">
              <a:solidFill>
                <a:schemeClr val="dk2"/>
              </a:solidFill>
              <a:latin typeface="Arial"/>
              <a:ea typeface="Arial"/>
              <a:cs typeface="Arial"/>
              <a:sym typeface="Arial"/>
            </a:endParaRPr>
          </a:p>
          <a:p>
            <a:pPr indent="0" lvl="0" marL="0" marR="0" rtl="0" algn="ctr">
              <a:lnSpc>
                <a:spcPct val="115000"/>
              </a:lnSpc>
              <a:spcBef>
                <a:spcPts val="1600"/>
              </a:spcBef>
              <a:spcAft>
                <a:spcPts val="0"/>
              </a:spcAft>
              <a:buClr>
                <a:schemeClr val="dk2"/>
              </a:buClr>
              <a:buSzPct val="25000"/>
              <a:buFont typeface="Arial"/>
              <a:buNone/>
            </a:pPr>
            <a:r>
              <a:rPr b="0" i="0" lang="tr" sz="5600" u="none" cap="none" strike="noStrike">
                <a:solidFill>
                  <a:srgbClr val="0D253D"/>
                </a:solidFill>
                <a:latin typeface="Arial"/>
                <a:ea typeface="Arial"/>
                <a:cs typeface="Arial"/>
                <a:sym typeface="Arial"/>
              </a:rPr>
              <a:t> UYGULAMA</a:t>
            </a:r>
          </a:p>
          <a:p>
            <a:pPr indent="0" lvl="0" marL="0" marR="0" rtl="0" algn="ctr">
              <a:lnSpc>
                <a:spcPct val="115000"/>
              </a:lnSpc>
              <a:spcBef>
                <a:spcPts val="1600"/>
              </a:spcBef>
              <a:spcAft>
                <a:spcPts val="0"/>
              </a:spcAft>
              <a:buClr>
                <a:schemeClr val="dk2"/>
              </a:buClr>
              <a:buSzPct val="25000"/>
              <a:buFont typeface="Arial"/>
              <a:buNone/>
            </a:pPr>
            <a:r>
              <a:t/>
            </a:r>
            <a:endParaRPr b="0" i="0" sz="2400" u="none" cap="none" strike="noStrike">
              <a:solidFill>
                <a:srgbClr val="0D253D"/>
              </a:solidFill>
              <a:latin typeface="Arial"/>
              <a:ea typeface="Arial"/>
              <a:cs typeface="Arial"/>
              <a:sym typeface="Arial"/>
            </a:endParaRPr>
          </a:p>
          <a:p>
            <a:pPr indent="0" lvl="0" marL="1371600" marR="0" rtl="0" algn="l">
              <a:lnSpc>
                <a:spcPct val="115000"/>
              </a:lnSpc>
              <a:spcBef>
                <a:spcPts val="1600"/>
              </a:spcBef>
              <a:spcAft>
                <a:spcPts val="0"/>
              </a:spcAft>
              <a:buClr>
                <a:schemeClr val="dk2"/>
              </a:buClr>
              <a:buSzPct val="25000"/>
              <a:buFont typeface="Arial"/>
              <a:buNone/>
            </a:pPr>
            <a:r>
              <a:t/>
            </a:r>
            <a:endParaRPr b="0" i="0" sz="2400" u="none" cap="none" strike="noStrike">
              <a:solidFill>
                <a:srgbClr val="0D253D"/>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57977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b="0" i="0" sz="2800" u="none" cap="none" strike="noStrike">
              <a:solidFill>
                <a:schemeClr val="dk1"/>
              </a:solidFill>
              <a:latin typeface="Arial"/>
              <a:ea typeface="Arial"/>
              <a:cs typeface="Arial"/>
              <a:sym typeface="Arial"/>
            </a:endParaRPr>
          </a:p>
        </p:txBody>
      </p:sp>
      <p:pic>
        <p:nvPicPr>
          <p:cNvPr descr="intent.png" id="241" name="Shape 241"/>
          <p:cNvPicPr preferRelativeResize="0"/>
          <p:nvPr/>
        </p:nvPicPr>
        <p:blipFill rotWithShape="1">
          <a:blip r:embed="rId3">
            <a:alphaModFix/>
          </a:blip>
          <a:srcRect b="0" l="0" r="0" t="0"/>
          <a:stretch/>
        </p:blipFill>
        <p:spPr>
          <a:xfrm>
            <a:off x="74000" y="579774"/>
            <a:ext cx="5160300" cy="4189199"/>
          </a:xfrm>
          <a:prstGeom prst="rect">
            <a:avLst/>
          </a:prstGeom>
          <a:noFill/>
          <a:ln>
            <a:noFill/>
          </a:ln>
        </p:spPr>
      </p:pic>
      <p:sp>
        <p:nvSpPr>
          <p:cNvPr id="242" name="Shape 242"/>
          <p:cNvSpPr txBox="1"/>
          <p:nvPr/>
        </p:nvSpPr>
        <p:spPr>
          <a:xfrm>
            <a:off x="5014675" y="1746900"/>
            <a:ext cx="3344699" cy="1982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0D253D"/>
              </a:solidFill>
              <a:latin typeface="Arial"/>
              <a:ea typeface="Arial"/>
              <a:cs typeface="Arial"/>
              <a:sym typeface="Arial"/>
            </a:endParaRPr>
          </a:p>
          <a:p>
            <a:pPr indent="0" lvl="0" marL="0" marR="0" rtl="0" algn="l">
              <a:lnSpc>
                <a:spcPct val="100000"/>
              </a:lnSpc>
              <a:spcBef>
                <a:spcPts val="0"/>
              </a:spcBef>
              <a:spcAft>
                <a:spcPts val="0"/>
              </a:spcAft>
              <a:buClr>
                <a:srgbClr val="0D253D"/>
              </a:buClr>
              <a:buSzPct val="25000"/>
              <a:buFont typeface="Arial"/>
              <a:buNone/>
            </a:pPr>
            <a:r>
              <a:rPr b="1" i="0" lang="tr" sz="1600" u="none" cap="none" strike="noStrike">
                <a:solidFill>
                  <a:srgbClr val="0D253D"/>
                </a:solidFill>
                <a:latin typeface="Arial"/>
                <a:ea typeface="Arial"/>
                <a:cs typeface="Arial"/>
                <a:sym typeface="Arial"/>
              </a:rPr>
              <a:t>Kullanılacak Komponentler</a:t>
            </a:r>
          </a:p>
          <a:p>
            <a:pPr indent="-330200" lvl="0" marL="457200" marR="0" rtl="0" algn="l">
              <a:lnSpc>
                <a:spcPct val="100000"/>
              </a:lnSpc>
              <a:spcBef>
                <a:spcPts val="0"/>
              </a:spcBef>
              <a:spcAft>
                <a:spcPts val="0"/>
              </a:spcAft>
              <a:buClr>
                <a:srgbClr val="0D253D"/>
              </a:buClr>
              <a:buSzPct val="100000"/>
              <a:buFont typeface="Arial"/>
              <a:buChar char="●"/>
            </a:pPr>
            <a:r>
              <a:rPr b="0" i="0" lang="tr" sz="1600" u="none" cap="none" strike="noStrike">
                <a:solidFill>
                  <a:srgbClr val="0D253D"/>
                </a:solidFill>
                <a:latin typeface="Arial"/>
                <a:ea typeface="Arial"/>
                <a:cs typeface="Arial"/>
                <a:sym typeface="Arial"/>
              </a:rPr>
              <a:t>ImageView</a:t>
            </a:r>
          </a:p>
          <a:p>
            <a:pPr indent="-330200" lvl="0" marL="457200" marR="0" rtl="0" algn="l">
              <a:lnSpc>
                <a:spcPct val="100000"/>
              </a:lnSpc>
              <a:spcBef>
                <a:spcPts val="0"/>
              </a:spcBef>
              <a:spcAft>
                <a:spcPts val="0"/>
              </a:spcAft>
              <a:buClr>
                <a:srgbClr val="0D253D"/>
              </a:buClr>
              <a:buSzPct val="100000"/>
              <a:buFont typeface="Arial"/>
              <a:buChar char="●"/>
            </a:pPr>
            <a:r>
              <a:rPr b="0" i="0" lang="tr" sz="1600" u="none" cap="none" strike="noStrike">
                <a:solidFill>
                  <a:srgbClr val="0D253D"/>
                </a:solidFill>
                <a:latin typeface="Arial"/>
                <a:ea typeface="Arial"/>
                <a:cs typeface="Arial"/>
                <a:sym typeface="Arial"/>
              </a:rPr>
              <a:t>EditText</a:t>
            </a:r>
          </a:p>
          <a:p>
            <a:pPr indent="-330200" lvl="0" marL="457200" marR="0" rtl="0" algn="l">
              <a:lnSpc>
                <a:spcPct val="100000"/>
              </a:lnSpc>
              <a:spcBef>
                <a:spcPts val="0"/>
              </a:spcBef>
              <a:spcAft>
                <a:spcPts val="0"/>
              </a:spcAft>
              <a:buClr>
                <a:srgbClr val="0D253D"/>
              </a:buClr>
              <a:buSzPct val="100000"/>
              <a:buFont typeface="Arial"/>
              <a:buChar char="●"/>
            </a:pPr>
            <a:r>
              <a:rPr b="0" i="0" lang="tr" sz="1600" u="none" cap="none" strike="noStrike">
                <a:solidFill>
                  <a:srgbClr val="0D253D"/>
                </a:solidFill>
                <a:latin typeface="Arial"/>
                <a:ea typeface="Arial"/>
                <a:cs typeface="Arial"/>
                <a:sym typeface="Arial"/>
              </a:rPr>
              <a:t>Button</a:t>
            </a:r>
          </a:p>
          <a:p>
            <a:pPr indent="-330200" lvl="0" marL="457200" marR="0" rtl="0" algn="l">
              <a:lnSpc>
                <a:spcPct val="100000"/>
              </a:lnSpc>
              <a:spcBef>
                <a:spcPts val="0"/>
              </a:spcBef>
              <a:spcAft>
                <a:spcPts val="0"/>
              </a:spcAft>
              <a:buClr>
                <a:srgbClr val="0D253D"/>
              </a:buClr>
              <a:buSzPct val="100000"/>
              <a:buFont typeface="Arial"/>
              <a:buChar char="●"/>
            </a:pPr>
            <a:r>
              <a:rPr b="0" i="0" lang="tr" sz="1600" u="none" cap="none" strike="noStrike">
                <a:solidFill>
                  <a:srgbClr val="0D253D"/>
                </a:solidFill>
                <a:latin typeface="Arial"/>
                <a:ea typeface="Arial"/>
                <a:cs typeface="Arial"/>
                <a:sym typeface="Arial"/>
              </a:rPr>
              <a:t>TextView</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0D253D"/>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D253D"/>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579775"/>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rgbClr val="0D253D"/>
                </a:solidFill>
                <a:latin typeface="Arial"/>
                <a:ea typeface="Arial"/>
                <a:cs typeface="Arial"/>
                <a:sym typeface="Arial"/>
              </a:rPr>
              <a:t>Uygulamanın Cihaz Üzerinden Çalıştırılması</a:t>
            </a:r>
          </a:p>
        </p:txBody>
      </p:sp>
      <p:sp>
        <p:nvSpPr>
          <p:cNvPr id="248" name="Shape 248"/>
          <p:cNvSpPr txBox="1"/>
          <p:nvPr>
            <p:ph idx="1" type="body"/>
          </p:nvPr>
        </p:nvSpPr>
        <p:spPr>
          <a:xfrm>
            <a:off x="311700" y="1220275"/>
            <a:ext cx="8520599" cy="3348598"/>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rPr b="0" i="0" lang="tr" sz="1800" u="none" cap="none" strike="noStrike">
                <a:solidFill>
                  <a:schemeClr val="dk2"/>
                </a:solidFill>
                <a:latin typeface="Arial"/>
                <a:ea typeface="Arial"/>
                <a:cs typeface="Arial"/>
                <a:sym typeface="Arial"/>
              </a:rPr>
              <a:t>3 farklı yöntemle uygulamanızı çalıştırabilirsiniz:</a:t>
            </a:r>
          </a:p>
          <a:p>
            <a:pPr indent="-342900" lvl="0" marL="571500" marR="0" rtl="0" algn="l">
              <a:lnSpc>
                <a:spcPct val="115000"/>
              </a:lnSpc>
              <a:spcBef>
                <a:spcPts val="1600"/>
              </a:spcBef>
              <a:spcAft>
                <a:spcPts val="0"/>
              </a:spcAft>
              <a:buClr>
                <a:schemeClr val="dk2"/>
              </a:buClr>
              <a:buSzPct val="100000"/>
              <a:buFont typeface="Arial"/>
              <a:buAutoNum type="arabicPeriod"/>
            </a:pPr>
            <a:r>
              <a:rPr b="0" i="0" lang="tr" sz="1800" u="none" cap="none" strike="noStrike">
                <a:solidFill>
                  <a:schemeClr val="dk2"/>
                </a:solidFill>
                <a:latin typeface="Arial"/>
                <a:ea typeface="Arial"/>
                <a:cs typeface="Arial"/>
                <a:sym typeface="Arial"/>
              </a:rPr>
              <a:t>Genymotion</a:t>
            </a:r>
          </a:p>
          <a:p>
            <a:pPr indent="-342900" lvl="0" marL="571500" marR="0" rtl="0" algn="l">
              <a:lnSpc>
                <a:spcPct val="115000"/>
              </a:lnSpc>
              <a:spcBef>
                <a:spcPts val="1600"/>
              </a:spcBef>
              <a:spcAft>
                <a:spcPts val="0"/>
              </a:spcAft>
              <a:buClr>
                <a:schemeClr val="dk2"/>
              </a:buClr>
              <a:buSzPct val="100000"/>
              <a:buFont typeface="Arial"/>
              <a:buAutoNum type="arabicPeriod"/>
            </a:pPr>
            <a:r>
              <a:rPr b="0" i="0" lang="tr" sz="1800" u="none" cap="none" strike="noStrike">
                <a:solidFill>
                  <a:schemeClr val="dk2"/>
                </a:solidFill>
                <a:latin typeface="Arial"/>
                <a:ea typeface="Arial"/>
                <a:cs typeface="Arial"/>
                <a:sym typeface="Arial"/>
              </a:rPr>
              <a:t>Sanal Emülatör</a:t>
            </a:r>
          </a:p>
          <a:p>
            <a:pPr indent="-342900" lvl="0" marL="571500" marR="0" rtl="0" algn="l">
              <a:lnSpc>
                <a:spcPct val="115000"/>
              </a:lnSpc>
              <a:spcBef>
                <a:spcPts val="1600"/>
              </a:spcBef>
              <a:spcAft>
                <a:spcPts val="0"/>
              </a:spcAft>
              <a:buClr>
                <a:schemeClr val="dk2"/>
              </a:buClr>
              <a:buSzPct val="100000"/>
              <a:buFont typeface="Arial"/>
              <a:buAutoNum type="arabicPeriod"/>
            </a:pPr>
            <a:r>
              <a:rPr b="0" i="0" lang="tr" sz="1800" u="none" cap="none" strike="noStrike">
                <a:solidFill>
                  <a:schemeClr val="dk2"/>
                </a:solidFill>
                <a:latin typeface="Arial"/>
                <a:ea typeface="Arial"/>
                <a:cs typeface="Arial"/>
                <a:sym typeface="Arial"/>
              </a:rPr>
              <a:t>Fiziksel cihaz</a:t>
            </a:r>
          </a:p>
        </p:txBody>
      </p:sp>
      <p:pic>
        <p:nvPicPr>
          <p:cNvPr descr="emulator.png" id="249" name="Shape 249"/>
          <p:cNvPicPr preferRelativeResize="0"/>
          <p:nvPr/>
        </p:nvPicPr>
        <p:blipFill rotWithShape="1">
          <a:blip r:embed="rId3">
            <a:alphaModFix/>
          </a:blip>
          <a:srcRect b="0" l="0" r="0" t="0"/>
          <a:stretch/>
        </p:blipFill>
        <p:spPr>
          <a:xfrm>
            <a:off x="2968850" y="2288900"/>
            <a:ext cx="5863499" cy="2403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3094075" y="681575"/>
            <a:ext cx="3912000" cy="572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tr" sz="2800" u="none" cap="none" strike="noStrike">
                <a:solidFill>
                  <a:srgbClr val="0D253D"/>
                </a:solidFill>
                <a:latin typeface="Arial"/>
                <a:ea typeface="Arial"/>
                <a:cs typeface="Arial"/>
                <a:sym typeface="Arial"/>
              </a:rPr>
              <a:t>ListView Kullanımı</a:t>
            </a:r>
          </a:p>
        </p:txBody>
      </p:sp>
      <p:sp>
        <p:nvSpPr>
          <p:cNvPr id="255" name="Shape 255"/>
          <p:cNvSpPr txBox="1"/>
          <p:nvPr>
            <p:ph idx="1" type="body"/>
          </p:nvPr>
        </p:nvSpPr>
        <p:spPr>
          <a:xfrm>
            <a:off x="311700" y="1152475"/>
            <a:ext cx="4032298"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sp>
        <p:nvSpPr>
          <p:cNvPr id="256" name="Shape 256"/>
          <p:cNvSpPr txBox="1"/>
          <p:nvPr/>
        </p:nvSpPr>
        <p:spPr>
          <a:xfrm>
            <a:off x="441150" y="788900"/>
            <a:ext cx="8309399" cy="30000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Clr>
                <a:schemeClr val="dk1"/>
              </a:buClr>
              <a:buSzPct val="25000"/>
              <a:buFont typeface="Arial"/>
              <a:buNone/>
            </a:pPr>
            <a:r>
              <a:rPr b="0" i="0" lang="tr" sz="1800" u="none" cap="none" strike="noStrike">
                <a:solidFill>
                  <a:schemeClr val="dk1"/>
                </a:solidFill>
                <a:latin typeface="Arial"/>
                <a:ea typeface="Arial"/>
                <a:cs typeface="Arial"/>
                <a:sym typeface="Arial"/>
              </a:rPr>
              <a:t>Mobil cihazlarda kullanıcılara birbiriyle ilişkili verileri listeyle vermek çok tercih edilen bir yöntemdir. Kullanıcı listedeki veriler içinde tek parmağıyla yukarı-aşağı sürükleme yaparak dolaşabilir.</a:t>
            </a:r>
          </a:p>
          <a:p>
            <a:pPr indent="0" lvl="0" marL="0" marR="0" rtl="0" algn="just">
              <a:lnSpc>
                <a:spcPct val="115000"/>
              </a:lnSpc>
              <a:spcBef>
                <a:spcPts val="2200"/>
              </a:spcBef>
              <a:spcAft>
                <a:spcPts val="0"/>
              </a:spcAft>
              <a:buClr>
                <a:schemeClr val="dk1"/>
              </a:buClr>
              <a:buSzPct val="25000"/>
              <a:buFont typeface="Arial"/>
              <a:buNone/>
            </a:pPr>
            <a:r>
              <a:rPr b="0" i="0" lang="tr" sz="1800" u="none" cap="none" strike="noStrike">
                <a:solidFill>
                  <a:schemeClr val="dk1"/>
                </a:solidFill>
                <a:latin typeface="Arial"/>
                <a:ea typeface="Arial"/>
                <a:cs typeface="Arial"/>
                <a:sym typeface="Arial"/>
              </a:rPr>
              <a:t>Android'te listeleme işlemleri yapabilmek için ListView isimli görsel öğe kullanılır.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b="0" l="0" r="0" t="0"/>
          <a:stretch/>
        </p:blipFill>
        <p:spPr>
          <a:xfrm>
            <a:off x="641400" y="582425"/>
            <a:ext cx="5402399" cy="4052100"/>
          </a:xfrm>
          <a:prstGeom prst="rect">
            <a:avLst/>
          </a:prstGeom>
          <a:noFill/>
          <a:ln>
            <a:noFill/>
          </a:ln>
        </p:spPr>
      </p:pic>
      <p:sp>
        <p:nvSpPr>
          <p:cNvPr id="262" name="Shape 262"/>
          <p:cNvSpPr txBox="1"/>
          <p:nvPr/>
        </p:nvSpPr>
        <p:spPr>
          <a:xfrm>
            <a:off x="5648375" y="1128462"/>
            <a:ext cx="3807598" cy="30000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0D253D"/>
              </a:buClr>
              <a:buSzPct val="25000"/>
              <a:buFont typeface="Arial"/>
              <a:buNone/>
            </a:pPr>
            <a:r>
              <a:rPr b="0" i="0" lang="tr" sz="2800" u="none" cap="none" strike="noStrike">
                <a:solidFill>
                  <a:srgbClr val="0D253D"/>
                </a:solidFill>
                <a:latin typeface="Arial"/>
                <a:ea typeface="Arial"/>
                <a:cs typeface="Arial"/>
                <a:sym typeface="Arial"/>
              </a:rPr>
              <a:t>ArrayAdapter Nedir?</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pic>
        <p:nvPicPr>
          <p:cNvPr descr="listbiewsimple.png" id="267" name="Shape 267"/>
          <p:cNvPicPr preferRelativeResize="0"/>
          <p:nvPr/>
        </p:nvPicPr>
        <p:blipFill rotWithShape="1">
          <a:blip r:embed="rId3">
            <a:alphaModFix/>
          </a:blip>
          <a:srcRect b="0" l="0" r="0" t="0"/>
          <a:stretch/>
        </p:blipFill>
        <p:spPr>
          <a:xfrm>
            <a:off x="248575" y="613660"/>
            <a:ext cx="3072648" cy="4881531"/>
          </a:xfrm>
          <a:prstGeom prst="rect">
            <a:avLst/>
          </a:prstGeom>
          <a:noFill/>
          <a:ln>
            <a:noFill/>
          </a:ln>
        </p:spPr>
      </p:pic>
      <p:sp>
        <p:nvSpPr>
          <p:cNvPr id="268" name="Shape 268"/>
          <p:cNvSpPr txBox="1"/>
          <p:nvPr/>
        </p:nvSpPr>
        <p:spPr>
          <a:xfrm>
            <a:off x="5755794" y="763125"/>
            <a:ext cx="3030300" cy="3104115"/>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tr" sz="1600" u="none" cap="none" strike="noStrike">
                <a:solidFill>
                  <a:schemeClr val="dk1"/>
                </a:solidFill>
                <a:latin typeface="Arial"/>
                <a:ea typeface="Arial"/>
                <a:cs typeface="Arial"/>
                <a:sym typeface="Arial"/>
              </a:rPr>
              <a:t>//Adım 1</a:t>
            </a:r>
          </a:p>
          <a:p>
            <a:pPr indent="0" lvl="0" marL="0" marR="0" rtl="0" algn="l">
              <a:lnSpc>
                <a:spcPct val="100000"/>
              </a:lnSpc>
              <a:spcBef>
                <a:spcPts val="0"/>
              </a:spcBef>
              <a:spcAft>
                <a:spcPts val="0"/>
              </a:spcAft>
              <a:buClr>
                <a:schemeClr val="dk1"/>
              </a:buClr>
              <a:buSzPct val="25000"/>
              <a:buFont typeface="Arial"/>
              <a:buNone/>
            </a:pPr>
            <a:r>
              <a:rPr b="0" i="0" lang="tr" sz="1600" u="none" cap="none" strike="noStrike">
                <a:solidFill>
                  <a:schemeClr val="dk1"/>
                </a:solidFill>
                <a:latin typeface="Arial"/>
                <a:ea typeface="Arial"/>
                <a:cs typeface="Arial"/>
                <a:sym typeface="Arial"/>
              </a:rPr>
              <a:t>ListView listemiz=(ListView)   findViewById(R.id.listView1);</a:t>
            </a:r>
            <a:br>
              <a:rPr b="0" i="0" lang="tr" sz="1200" u="none" cap="none" strike="noStrike">
                <a:solidFill>
                  <a:schemeClr val="dk1"/>
                </a:solidFill>
                <a:latin typeface="Arial"/>
                <a:ea typeface="Arial"/>
                <a:cs typeface="Arial"/>
                <a:sym typeface="Arial"/>
              </a:rPr>
            </a:br>
            <a:r>
              <a:rPr b="0" i="0" lang="tr" sz="1200" u="none" cap="none" strike="noStrike">
                <a:solidFill>
                  <a:schemeClr val="dk1"/>
                </a:solidFill>
                <a:latin typeface="Arial"/>
                <a:ea typeface="Arial"/>
                <a:cs typeface="Arial"/>
                <a:sym typeface="Arial"/>
              </a:rPr>
              <a:t>       </a:t>
            </a:r>
          </a:p>
          <a:p>
            <a:pPr indent="0" lvl="0" marL="0" marR="0" rtl="0" algn="l">
              <a:lnSpc>
                <a:spcPct val="100000"/>
              </a:lnSpc>
              <a:spcBef>
                <a:spcPts val="0"/>
              </a:spcBef>
              <a:spcAft>
                <a:spcPts val="0"/>
              </a:spcAft>
              <a:buClr>
                <a:schemeClr val="dk1"/>
              </a:buClr>
              <a:buSzPct val="25000"/>
              <a:buFont typeface="Arial"/>
              <a:buNone/>
            </a:pPr>
            <a:r>
              <a:rPr b="1" i="0" lang="tr" sz="1600" u="none" cap="none" strike="noStrike">
                <a:solidFill>
                  <a:schemeClr val="dk1"/>
                </a:solidFill>
                <a:latin typeface="Arial"/>
                <a:ea typeface="Arial"/>
                <a:cs typeface="Arial"/>
                <a:sym typeface="Arial"/>
              </a:rPr>
              <a:t>//Adım 2</a:t>
            </a:r>
            <a:br>
              <a:rPr b="0" i="0" lang="tr" sz="1600" u="none" cap="none" strike="noStrike">
                <a:solidFill>
                  <a:schemeClr val="dk1"/>
                </a:solidFill>
                <a:latin typeface="Arial"/>
                <a:ea typeface="Arial"/>
                <a:cs typeface="Arial"/>
                <a:sym typeface="Arial"/>
              </a:rPr>
            </a:br>
            <a:r>
              <a:rPr b="0" i="0" lang="tr" sz="1600" u="none" cap="none" strike="noStrike">
                <a:solidFill>
                  <a:schemeClr val="dk1"/>
                </a:solidFill>
                <a:latin typeface="Arial"/>
                <a:ea typeface="Arial"/>
                <a:cs typeface="Arial"/>
                <a:sym typeface="Arial"/>
              </a:rPr>
              <a:t>ArrayAdapter&lt;String&gt; veriAdaptoru=new ArrayAdapter&lt;String&gt;</a:t>
            </a:r>
          </a:p>
          <a:p>
            <a:pPr indent="0" lvl="0" marL="0" marR="0" rtl="0" algn="l">
              <a:lnSpc>
                <a:spcPct val="100000"/>
              </a:lnSpc>
              <a:spcBef>
                <a:spcPts val="0"/>
              </a:spcBef>
              <a:spcAft>
                <a:spcPts val="0"/>
              </a:spcAft>
              <a:buClr>
                <a:schemeClr val="dk1"/>
              </a:buClr>
              <a:buSzPct val="25000"/>
              <a:buFont typeface="Arial"/>
              <a:buNone/>
            </a:pPr>
            <a:r>
              <a:rPr b="0" i="0" lang="tr" sz="1600" u="none" cap="none" strike="noStrike">
                <a:solidFill>
                  <a:schemeClr val="dk1"/>
                </a:solidFill>
                <a:latin typeface="Arial"/>
                <a:ea typeface="Arial"/>
                <a:cs typeface="Arial"/>
                <a:sym typeface="Arial"/>
              </a:rPr>
              <a:t>(this, android.R.layout.simple_list_item_1, android.R.id.text1, ulkeler);</a:t>
            </a:r>
            <a:br>
              <a:rPr b="0" i="0" lang="tr" sz="1600" u="none" cap="none" strike="noStrike">
                <a:solidFill>
                  <a:schemeClr val="dk1"/>
                </a:solidFill>
                <a:latin typeface="Arial"/>
                <a:ea typeface="Arial"/>
                <a:cs typeface="Arial"/>
                <a:sym typeface="Arial"/>
              </a:rPr>
            </a:br>
          </a:p>
          <a:p>
            <a:pPr indent="0" lvl="0" marL="0" marR="0" rtl="0" algn="l">
              <a:lnSpc>
                <a:spcPct val="100000"/>
              </a:lnSpc>
              <a:spcBef>
                <a:spcPts val="0"/>
              </a:spcBef>
              <a:spcAft>
                <a:spcPts val="0"/>
              </a:spcAft>
              <a:buClr>
                <a:schemeClr val="dk1"/>
              </a:buClr>
              <a:buSzPct val="25000"/>
              <a:buFont typeface="Arial"/>
              <a:buNone/>
            </a:pPr>
            <a:r>
              <a:rPr b="1" i="0" lang="tr" sz="1600" u="none" cap="none" strike="noStrike">
                <a:solidFill>
                  <a:schemeClr val="dk1"/>
                </a:solidFill>
                <a:latin typeface="Arial"/>
                <a:ea typeface="Arial"/>
                <a:cs typeface="Arial"/>
                <a:sym typeface="Arial"/>
              </a:rPr>
              <a:t>//Adım 3</a:t>
            </a:r>
            <a:br>
              <a:rPr b="0" i="0" lang="tr" sz="1600" u="none" cap="none" strike="noStrike">
                <a:solidFill>
                  <a:schemeClr val="dk1"/>
                </a:solidFill>
                <a:latin typeface="Arial"/>
                <a:ea typeface="Arial"/>
                <a:cs typeface="Arial"/>
                <a:sym typeface="Arial"/>
              </a:rPr>
            </a:br>
            <a:r>
              <a:rPr b="0" i="0" lang="tr" sz="1600" u="none" cap="none" strike="noStrike">
                <a:solidFill>
                  <a:schemeClr val="dk1"/>
                </a:solidFill>
                <a:latin typeface="Arial"/>
                <a:ea typeface="Arial"/>
                <a:cs typeface="Arial"/>
                <a:sym typeface="Arial"/>
              </a:rPr>
              <a:t>listemiz.setAdapter(veriAdaptoru);</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pic>
        <p:nvPicPr>
          <p:cNvPr descr="ülkeler.png" id="269" name="Shape 269"/>
          <p:cNvPicPr preferRelativeResize="0"/>
          <p:nvPr/>
        </p:nvPicPr>
        <p:blipFill rotWithShape="1">
          <a:blip r:embed="rId4">
            <a:alphaModFix/>
          </a:blip>
          <a:srcRect b="0" l="0" r="0" t="0"/>
          <a:stretch/>
        </p:blipFill>
        <p:spPr>
          <a:xfrm>
            <a:off x="3636248" y="878800"/>
            <a:ext cx="1804524" cy="36390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idx="1" type="body"/>
          </p:nvPr>
        </p:nvSpPr>
        <p:spPr>
          <a:xfrm>
            <a:off x="311700" y="387425"/>
            <a:ext cx="8520599" cy="3020998"/>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chemeClr val="dk2"/>
              </a:buClr>
              <a:buSzPct val="25000"/>
              <a:buFont typeface="Arial"/>
              <a:buNone/>
            </a:pPr>
            <a:r>
              <a:t/>
            </a:r>
            <a:endParaRPr b="0" i="0" sz="5600" u="none" cap="none" strike="noStrike">
              <a:solidFill>
                <a:schemeClr val="dk2"/>
              </a:solidFill>
              <a:latin typeface="Arial"/>
              <a:ea typeface="Arial"/>
              <a:cs typeface="Arial"/>
              <a:sym typeface="Arial"/>
            </a:endParaRPr>
          </a:p>
          <a:p>
            <a:pPr indent="0" lvl="0" marL="0" marR="0" rtl="0" algn="ctr">
              <a:lnSpc>
                <a:spcPct val="115000"/>
              </a:lnSpc>
              <a:spcBef>
                <a:spcPts val="1600"/>
              </a:spcBef>
              <a:spcAft>
                <a:spcPts val="0"/>
              </a:spcAft>
              <a:buClr>
                <a:schemeClr val="dk2"/>
              </a:buClr>
              <a:buSzPct val="25000"/>
              <a:buFont typeface="Arial"/>
              <a:buNone/>
            </a:pPr>
            <a:r>
              <a:rPr b="0" i="0" lang="tr" sz="5600" u="none" cap="none" strike="noStrike">
                <a:solidFill>
                  <a:srgbClr val="0D253D"/>
                </a:solidFill>
                <a:latin typeface="Arial"/>
                <a:ea typeface="Arial"/>
                <a:cs typeface="Arial"/>
                <a:sym typeface="Arial"/>
              </a:rPr>
              <a:t>UYGULAMA</a:t>
            </a:r>
          </a:p>
          <a:p>
            <a:pPr indent="0" lvl="0" marL="0" marR="0" rtl="0" algn="ctr">
              <a:lnSpc>
                <a:spcPct val="115000"/>
              </a:lnSpc>
              <a:spcBef>
                <a:spcPts val="1600"/>
              </a:spcBef>
              <a:spcAft>
                <a:spcPts val="0"/>
              </a:spcAft>
              <a:buClr>
                <a:schemeClr val="dk1"/>
              </a:buClr>
              <a:buSzPct val="25000"/>
              <a:buFont typeface="Arial"/>
              <a:buNone/>
            </a:pPr>
            <a:r>
              <a:rPr b="0" i="0" lang="tr" sz="2400" u="none" cap="none" strike="noStrike">
                <a:solidFill>
                  <a:srgbClr val="0D253D"/>
                </a:solidFill>
                <a:latin typeface="Arial"/>
                <a:ea typeface="Arial"/>
                <a:cs typeface="Arial"/>
                <a:sym typeface="Arial"/>
              </a:rPr>
              <a:t>Simple Listview </a:t>
            </a:r>
          </a:p>
          <a:p>
            <a:pPr indent="0" lvl="0" marL="0" marR="0" rtl="0" algn="l">
              <a:lnSpc>
                <a:spcPct val="115000"/>
              </a:lnSpc>
              <a:spcBef>
                <a:spcPts val="1600"/>
              </a:spcBef>
              <a:spcAft>
                <a:spcPts val="0"/>
              </a:spcAft>
              <a:buClr>
                <a:schemeClr val="dk2"/>
              </a:buClr>
              <a:buSzPct val="25000"/>
              <a:buFont typeface="Arial"/>
              <a:buNone/>
            </a:pPr>
            <a:r>
              <a:t/>
            </a:r>
            <a:endParaRPr b="0" i="0" sz="2400" u="none" cap="none" strike="noStrike">
              <a:solidFill>
                <a:srgbClr val="0D253D"/>
              </a:solidFill>
              <a:latin typeface="Arial"/>
              <a:ea typeface="Arial"/>
              <a:cs typeface="Arial"/>
              <a:sym typeface="Arial"/>
            </a:endParaRPr>
          </a:p>
          <a:p>
            <a:pPr indent="0" lvl="0" marL="1371600" marR="0" rtl="0" algn="l">
              <a:lnSpc>
                <a:spcPct val="115000"/>
              </a:lnSpc>
              <a:spcBef>
                <a:spcPts val="1600"/>
              </a:spcBef>
              <a:spcAft>
                <a:spcPts val="0"/>
              </a:spcAft>
              <a:buClr>
                <a:schemeClr val="dk2"/>
              </a:buClr>
              <a:buSzPct val="25000"/>
              <a:buFont typeface="Arial"/>
              <a:buNone/>
            </a:pPr>
            <a:r>
              <a:t/>
            </a:r>
            <a:endParaRPr b="0" i="0" sz="2400" u="none" cap="none" strike="noStrike">
              <a:solidFill>
                <a:srgbClr val="0D253D"/>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nvSpPr>
        <p:spPr>
          <a:xfrm>
            <a:off x="5001225" y="1638225"/>
            <a:ext cx="3000900" cy="2122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Font typeface="Arial"/>
              <a:buNone/>
            </a:pPr>
            <a:r>
              <a:t/>
            </a:r>
            <a:endParaRPr b="1" i="0" sz="1400" u="none" cap="none" strike="noStrike">
              <a:solidFill>
                <a:srgbClr val="0D253D"/>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1" i="0" lang="tr" sz="1600" u="none" cap="none" strike="noStrike">
                <a:solidFill>
                  <a:srgbClr val="0D253D"/>
                </a:solidFill>
                <a:latin typeface="Arial"/>
                <a:ea typeface="Arial"/>
                <a:cs typeface="Arial"/>
                <a:sym typeface="Arial"/>
              </a:rPr>
              <a:t>Kullanılacak Komponentler</a:t>
            </a:r>
          </a:p>
          <a:p>
            <a:pPr indent="-330200" lvl="0" marL="457200" marR="0" rtl="0" algn="l">
              <a:lnSpc>
                <a:spcPct val="100000"/>
              </a:lnSpc>
              <a:spcBef>
                <a:spcPts val="0"/>
              </a:spcBef>
              <a:spcAft>
                <a:spcPts val="0"/>
              </a:spcAft>
              <a:buClr>
                <a:srgbClr val="0D253D"/>
              </a:buClr>
              <a:buFont typeface="Arial"/>
              <a:buNone/>
            </a:pPr>
            <a:r>
              <a:t/>
            </a:r>
            <a:endParaRPr b="0" i="0" sz="1800" u="none" cap="none" strike="noStrike">
              <a:solidFill>
                <a:srgbClr val="0D253D"/>
              </a:solidFill>
              <a:latin typeface="Arial"/>
              <a:ea typeface="Arial"/>
              <a:cs typeface="Arial"/>
              <a:sym typeface="Arial"/>
            </a:endParaRPr>
          </a:p>
          <a:p>
            <a:pPr indent="-330200" lvl="0" marL="457200" marR="0" rtl="0" algn="l">
              <a:lnSpc>
                <a:spcPct val="100000"/>
              </a:lnSpc>
              <a:spcBef>
                <a:spcPts val="0"/>
              </a:spcBef>
              <a:spcAft>
                <a:spcPts val="0"/>
              </a:spcAft>
              <a:buClr>
                <a:srgbClr val="0D253D"/>
              </a:buClr>
              <a:buSzPct val="100000"/>
              <a:buFont typeface="Arial"/>
              <a:buChar char="●"/>
            </a:pPr>
            <a:r>
              <a:rPr b="0" i="0" lang="tr" sz="1800" u="none" cap="none" strike="noStrike">
                <a:solidFill>
                  <a:srgbClr val="0D253D"/>
                </a:solidFill>
                <a:latin typeface="Arial"/>
                <a:ea typeface="Arial"/>
                <a:cs typeface="Arial"/>
                <a:sym typeface="Arial"/>
              </a:rPr>
              <a:t>Listview</a:t>
            </a:r>
          </a:p>
          <a:p>
            <a:pPr indent="-330200" lvl="0" marL="457200" marR="0" rtl="0" algn="l">
              <a:lnSpc>
                <a:spcPct val="100000"/>
              </a:lnSpc>
              <a:spcBef>
                <a:spcPts val="0"/>
              </a:spcBef>
              <a:spcAft>
                <a:spcPts val="0"/>
              </a:spcAft>
              <a:buClr>
                <a:srgbClr val="0D253D"/>
              </a:buClr>
              <a:buSzPct val="100000"/>
              <a:buFont typeface="Arial"/>
              <a:buChar char="●"/>
            </a:pPr>
            <a:r>
              <a:rPr b="0" i="0" lang="tr" sz="1800" u="none" cap="none" strike="noStrike">
                <a:solidFill>
                  <a:srgbClr val="0D253D"/>
                </a:solidFill>
                <a:latin typeface="Arial"/>
                <a:ea typeface="Arial"/>
                <a:cs typeface="Arial"/>
                <a:sym typeface="Arial"/>
              </a:rPr>
              <a:t>AlertDialog</a:t>
            </a:r>
          </a:p>
        </p:txBody>
      </p:sp>
      <p:pic>
        <p:nvPicPr>
          <p:cNvPr descr="basitlist.png" id="280" name="Shape 280"/>
          <p:cNvPicPr preferRelativeResize="0"/>
          <p:nvPr/>
        </p:nvPicPr>
        <p:blipFill rotWithShape="1">
          <a:blip r:embed="rId3">
            <a:alphaModFix/>
          </a:blip>
          <a:srcRect b="0" l="0" r="0" t="0"/>
          <a:stretch/>
        </p:blipFill>
        <p:spPr>
          <a:xfrm>
            <a:off x="-76200" y="637937"/>
            <a:ext cx="6600025" cy="38676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1063991"/>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chemeClr val="dk1"/>
                </a:solidFill>
                <a:latin typeface="Arial"/>
                <a:ea typeface="Arial"/>
                <a:cs typeface="Arial"/>
                <a:sym typeface="Arial"/>
              </a:rPr>
              <a:t>Android İşletim Sistemi Nedir?</a:t>
            </a:r>
          </a:p>
        </p:txBody>
      </p:sp>
      <p:sp>
        <p:nvSpPr>
          <p:cNvPr id="75" name="Shape 75"/>
          <p:cNvSpPr txBox="1"/>
          <p:nvPr>
            <p:ph idx="1" type="body"/>
          </p:nvPr>
        </p:nvSpPr>
        <p:spPr>
          <a:xfrm>
            <a:off x="531506" y="1560519"/>
            <a:ext cx="8520599" cy="34164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FFC000"/>
              </a:buClr>
              <a:buSzPct val="25000"/>
              <a:buFont typeface="Calibri"/>
              <a:buNone/>
            </a:pPr>
            <a:r>
              <a:t/>
            </a:r>
            <a:endParaRPr b="1" i="0" sz="2000" u="none" cap="none" strike="noStrike">
              <a:solidFill>
                <a:srgbClr val="FFC000"/>
              </a:solidFill>
              <a:latin typeface="Arial"/>
              <a:ea typeface="Arial"/>
              <a:cs typeface="Arial"/>
              <a:sym typeface="Arial"/>
            </a:endParaRPr>
          </a:p>
          <a:p>
            <a:pPr indent="0" lvl="0" marL="914400" marR="0" rtl="0" algn="l">
              <a:lnSpc>
                <a:spcPct val="90000"/>
              </a:lnSpc>
              <a:spcBef>
                <a:spcPts val="0"/>
              </a:spcBef>
              <a:spcAft>
                <a:spcPts val="0"/>
              </a:spcAft>
              <a:buClr>
                <a:srgbClr val="FFC000"/>
              </a:buClr>
              <a:buSzPct val="25000"/>
              <a:buFont typeface="Calibri"/>
              <a:buNone/>
            </a:pPr>
            <a:r>
              <a:rPr b="1" i="0" lang="tr" sz="2000" u="none" cap="none" strike="noStrike">
                <a:solidFill>
                  <a:srgbClr val="FFC000"/>
                </a:solidFill>
                <a:latin typeface="Arial"/>
                <a:ea typeface="Arial"/>
                <a:cs typeface="Arial"/>
                <a:sym typeface="Arial"/>
              </a:rPr>
              <a:t>      Android</a:t>
            </a:r>
            <a:r>
              <a:rPr b="0" i="0" lang="tr" sz="2000" u="none" cap="none" strike="noStrike">
                <a:solidFill>
                  <a:srgbClr val="FFD966"/>
                </a:solidFill>
                <a:latin typeface="Arial"/>
                <a:ea typeface="Arial"/>
                <a:cs typeface="Arial"/>
                <a:sym typeface="Arial"/>
              </a:rPr>
              <a:t>, </a:t>
            </a:r>
            <a:r>
              <a:rPr b="0" i="0" lang="tr" sz="2000" u="none" cap="none" strike="noStrike">
                <a:solidFill>
                  <a:schemeClr val="dk1"/>
                </a:solidFill>
                <a:latin typeface="Arial"/>
                <a:ea typeface="Arial"/>
                <a:cs typeface="Arial"/>
                <a:sym typeface="Arial"/>
              </a:rPr>
              <a:t>Linux çekirdeğini kullanan bir işletim </a:t>
            </a:r>
          </a:p>
          <a:p>
            <a:pPr indent="0" lvl="0" marL="0" marR="0" rtl="0" algn="ctr">
              <a:lnSpc>
                <a:spcPct val="90000"/>
              </a:lnSpc>
              <a:spcBef>
                <a:spcPts val="0"/>
              </a:spcBef>
              <a:spcAft>
                <a:spcPts val="0"/>
              </a:spcAft>
              <a:buClr>
                <a:srgbClr val="FFC000"/>
              </a:buClr>
              <a:buSzPct val="25000"/>
              <a:buFont typeface="Calibri"/>
              <a:buNone/>
            </a:pPr>
            <a:r>
              <a:rPr b="0" i="0" lang="tr" sz="2000" u="none" cap="none" strike="noStrike">
                <a:solidFill>
                  <a:schemeClr val="dk1"/>
                </a:solidFill>
                <a:latin typeface="Arial"/>
                <a:ea typeface="Arial"/>
                <a:cs typeface="Arial"/>
                <a:sym typeface="Arial"/>
              </a:rPr>
              <a:t>sistemidir. </a:t>
            </a:r>
            <a:r>
              <a:rPr b="0" i="0" lang="tr" sz="2000" u="none" cap="none" strike="noStrike">
                <a:solidFill>
                  <a:srgbClr val="2E75B5"/>
                </a:solidFill>
                <a:latin typeface="Arial"/>
                <a:ea typeface="Arial"/>
                <a:cs typeface="Arial"/>
                <a:sym typeface="Arial"/>
              </a:rPr>
              <a:t>Google</a:t>
            </a:r>
            <a:r>
              <a:rPr b="0" i="0" lang="tr" sz="2000" u="none" cap="none" strike="noStrike">
                <a:solidFill>
                  <a:schemeClr val="dk1"/>
                </a:solidFill>
                <a:latin typeface="Arial"/>
                <a:ea typeface="Arial"/>
                <a:cs typeface="Arial"/>
                <a:sym typeface="Arial"/>
              </a:rPr>
              <a:t>, </a:t>
            </a:r>
            <a:r>
              <a:rPr b="0" i="0" lang="tr" sz="2000" u="none" cap="none" strike="noStrike">
                <a:solidFill>
                  <a:srgbClr val="2E75B5"/>
                </a:solidFill>
                <a:latin typeface="Arial"/>
                <a:ea typeface="Arial"/>
                <a:cs typeface="Arial"/>
                <a:sym typeface="Arial"/>
              </a:rPr>
              <a:t>Open Handset Alliance</a:t>
            </a:r>
            <a:r>
              <a:rPr b="0" i="0" lang="tr" sz="2000" u="none" cap="none" strike="noStrike">
                <a:solidFill>
                  <a:schemeClr val="dk1"/>
                </a:solidFill>
                <a:latin typeface="Arial"/>
                <a:ea typeface="Arial"/>
                <a:cs typeface="Arial"/>
                <a:sym typeface="Arial"/>
              </a:rPr>
              <a:t> ve özgür yazılım toplulukları tarafından geliştirilmektedir.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579775"/>
            <a:ext cx="8520599" cy="572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tr" sz="2800" u="none" cap="none" strike="noStrike">
                <a:solidFill>
                  <a:schemeClr val="dk1"/>
                </a:solidFill>
                <a:latin typeface="Arial"/>
                <a:ea typeface="Arial"/>
                <a:cs typeface="Arial"/>
                <a:sym typeface="Arial"/>
              </a:rPr>
              <a:t>Android Sürümleri </a:t>
            </a:r>
          </a:p>
        </p:txBody>
      </p:sp>
      <p:pic>
        <p:nvPicPr>
          <p:cNvPr id="81" name="Shape 81"/>
          <p:cNvPicPr preferRelativeResize="0"/>
          <p:nvPr/>
        </p:nvPicPr>
        <p:blipFill rotWithShape="1">
          <a:blip r:embed="rId3">
            <a:alphaModFix/>
          </a:blip>
          <a:srcRect b="0" l="0" r="0" t="0"/>
          <a:stretch/>
        </p:blipFill>
        <p:spPr>
          <a:xfrm>
            <a:off x="1358974" y="1152474"/>
            <a:ext cx="6251099" cy="34324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8327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tr" sz="2800" u="none" cap="none" strike="noStrike">
                <a:solidFill>
                  <a:schemeClr val="dk1"/>
                </a:solidFill>
                <a:latin typeface="Arial"/>
                <a:ea typeface="Arial"/>
                <a:cs typeface="Arial"/>
                <a:sym typeface="Arial"/>
              </a:rPr>
              <a:t> 			Android Pazar Payı</a:t>
            </a:r>
          </a:p>
        </p:txBody>
      </p:sp>
      <p:pic>
        <p:nvPicPr>
          <p:cNvPr id="87" name="Shape 87"/>
          <p:cNvPicPr preferRelativeResize="0"/>
          <p:nvPr/>
        </p:nvPicPr>
        <p:blipFill rotWithShape="1">
          <a:blip r:embed="rId3">
            <a:alphaModFix/>
          </a:blip>
          <a:srcRect b="0" l="0" r="0" t="0"/>
          <a:stretch/>
        </p:blipFill>
        <p:spPr>
          <a:xfrm>
            <a:off x="-504075" y="1456000"/>
            <a:ext cx="4762499" cy="2381099"/>
          </a:xfrm>
          <a:prstGeom prst="rect">
            <a:avLst/>
          </a:prstGeom>
          <a:noFill/>
          <a:ln>
            <a:noFill/>
          </a:ln>
        </p:spPr>
      </p:pic>
      <p:pic>
        <p:nvPicPr>
          <p:cNvPr id="88" name="Shape 88"/>
          <p:cNvPicPr preferRelativeResize="0"/>
          <p:nvPr/>
        </p:nvPicPr>
        <p:blipFill rotWithShape="1">
          <a:blip r:embed="rId4">
            <a:alphaModFix/>
          </a:blip>
          <a:srcRect b="0" l="0" r="0" t="0"/>
          <a:stretch/>
        </p:blipFill>
        <p:spPr>
          <a:xfrm>
            <a:off x="4258425" y="1277036"/>
            <a:ext cx="4809299" cy="2948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311700" y="579775"/>
            <a:ext cx="8520599" cy="572699"/>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chemeClr val="dk1"/>
              </a:buClr>
              <a:buSzPct val="25000"/>
              <a:buFont typeface="Arial"/>
              <a:buNone/>
            </a:pPr>
            <a:r>
              <a:rPr b="0" i="0" lang="tr" sz="2700" u="none" cap="none" strike="noStrike">
                <a:solidFill>
                  <a:srgbClr val="0D253D"/>
                </a:solidFill>
                <a:latin typeface="Arial"/>
                <a:ea typeface="Arial"/>
                <a:cs typeface="Arial"/>
                <a:sym typeface="Arial"/>
              </a:rPr>
              <a:t>Android İşletim Sistemi Mimarisi ve Sistem Özellikleri</a:t>
            </a:r>
          </a:p>
          <a:p>
            <a:pPr indent="0" lvl="0" marL="0" marR="0" rtl="0" algn="ctr">
              <a:lnSpc>
                <a:spcPct val="100000"/>
              </a:lnSpc>
              <a:spcBef>
                <a:spcPts val="1600"/>
              </a:spcBef>
              <a:spcAft>
                <a:spcPts val="0"/>
              </a:spcAft>
              <a:buClr>
                <a:schemeClr val="dk1"/>
              </a:buClr>
              <a:buSzPct val="25000"/>
              <a:buFont typeface="Arial"/>
              <a:buNone/>
            </a:pPr>
            <a:r>
              <a:t/>
            </a:r>
            <a:endParaRPr b="0" i="0" sz="2700" u="none" cap="none" strike="noStrike">
              <a:solidFill>
                <a:schemeClr val="dk1"/>
              </a:solidFill>
              <a:latin typeface="Arial"/>
              <a:ea typeface="Arial"/>
              <a:cs typeface="Arial"/>
              <a:sym typeface="Arial"/>
            </a:endParaRPr>
          </a:p>
        </p:txBody>
      </p:sp>
      <p:sp>
        <p:nvSpPr>
          <p:cNvPr id="94" name="Shape 94"/>
          <p:cNvSpPr txBox="1"/>
          <p:nvPr>
            <p:ph idx="1" type="body"/>
          </p:nvPr>
        </p:nvSpPr>
        <p:spPr>
          <a:xfrm>
            <a:off x="5212112" y="1210658"/>
            <a:ext cx="3331798" cy="3416400"/>
          </a:xfrm>
          <a:prstGeom prst="rect">
            <a:avLst/>
          </a:prstGeom>
          <a:noFill/>
          <a:ln>
            <a:noFill/>
          </a:ln>
        </p:spPr>
        <p:txBody>
          <a:bodyPr anchorCtr="0" anchor="t" bIns="91425" lIns="91425" rIns="91425" tIns="91425">
            <a:noAutofit/>
          </a:bodyPr>
          <a:lstStyle/>
          <a:p>
            <a:pPr indent="-285750" lvl="0" marL="285750" marR="0" rtl="0" algn="l">
              <a:lnSpc>
                <a:spcPct val="90000"/>
              </a:lnSpc>
              <a:spcBef>
                <a:spcPts val="0"/>
              </a:spcBef>
              <a:spcAft>
                <a:spcPts val="0"/>
              </a:spcAft>
              <a:buClr>
                <a:schemeClr val="dk1"/>
              </a:buClr>
              <a:buSzPct val="25000"/>
              <a:buFont typeface="Arial"/>
              <a:buNone/>
            </a:pPr>
            <a:r>
              <a:t/>
            </a:r>
            <a:endParaRPr b="1" i="0" sz="1200" u="none" cap="none" strike="noStrike">
              <a:solidFill>
                <a:srgbClr val="000000"/>
              </a:solidFill>
              <a:latin typeface="Arial"/>
              <a:ea typeface="Arial"/>
              <a:cs typeface="Arial"/>
              <a:sym typeface="Arial"/>
            </a:endParaRPr>
          </a:p>
          <a:p>
            <a:pPr indent="-342900" lvl="0" marL="571500" marR="0" rtl="0" algn="l">
              <a:lnSpc>
                <a:spcPct val="115000"/>
              </a:lnSpc>
              <a:spcBef>
                <a:spcPts val="0"/>
              </a:spcBef>
              <a:spcAft>
                <a:spcPts val="0"/>
              </a:spcAft>
              <a:buClr>
                <a:schemeClr val="dk2"/>
              </a:buClr>
              <a:buSzPct val="100000"/>
              <a:buFont typeface="Arial"/>
              <a:buChar char="•"/>
            </a:pPr>
            <a:r>
              <a:rPr b="0" i="0" lang="tr" sz="1600" u="none" cap="none" strike="noStrike">
                <a:solidFill>
                  <a:schemeClr val="dk1"/>
                </a:solidFill>
                <a:latin typeface="Arial"/>
                <a:ea typeface="Arial"/>
                <a:cs typeface="Arial"/>
                <a:sym typeface="Arial"/>
              </a:rPr>
              <a:t>Linux Çekirdeği</a:t>
            </a:r>
          </a:p>
          <a:p>
            <a:pPr indent="-342900" lvl="0" marL="571500" marR="0" rtl="0" algn="l">
              <a:lnSpc>
                <a:spcPct val="115000"/>
              </a:lnSpc>
              <a:spcBef>
                <a:spcPts val="1600"/>
              </a:spcBef>
              <a:spcAft>
                <a:spcPts val="0"/>
              </a:spcAft>
              <a:buClr>
                <a:schemeClr val="dk2"/>
              </a:buClr>
              <a:buSzPct val="100000"/>
              <a:buFont typeface="Arial"/>
              <a:buChar char="•"/>
            </a:pPr>
            <a:r>
              <a:rPr b="0" i="0" lang="tr" sz="1600" u="none" cap="none" strike="noStrike">
                <a:solidFill>
                  <a:schemeClr val="dk1"/>
                </a:solidFill>
                <a:latin typeface="Arial"/>
                <a:ea typeface="Arial"/>
                <a:cs typeface="Arial"/>
                <a:sym typeface="Arial"/>
              </a:rPr>
              <a:t>Kütüphaneler</a:t>
            </a:r>
          </a:p>
          <a:p>
            <a:pPr indent="-342900" lvl="0" marL="571500" marR="0" rtl="0" algn="l">
              <a:lnSpc>
                <a:spcPct val="115000"/>
              </a:lnSpc>
              <a:spcBef>
                <a:spcPts val="1600"/>
              </a:spcBef>
              <a:spcAft>
                <a:spcPts val="0"/>
              </a:spcAft>
              <a:buClr>
                <a:schemeClr val="dk2"/>
              </a:buClr>
              <a:buSzPct val="100000"/>
              <a:buFont typeface="Arial"/>
              <a:buChar char="•"/>
            </a:pPr>
            <a:r>
              <a:rPr b="0" i="0" lang="tr" sz="1600" u="none" cap="none" strike="noStrike">
                <a:solidFill>
                  <a:schemeClr val="dk1"/>
                </a:solidFill>
                <a:latin typeface="Arial"/>
                <a:ea typeface="Arial"/>
                <a:cs typeface="Arial"/>
                <a:sym typeface="Arial"/>
              </a:rPr>
              <a:t>Android çalışma zamanı   (runtime)</a:t>
            </a:r>
          </a:p>
          <a:p>
            <a:pPr indent="-342900" lvl="0" marL="571500" marR="0" rtl="0" algn="l">
              <a:lnSpc>
                <a:spcPct val="115000"/>
              </a:lnSpc>
              <a:spcBef>
                <a:spcPts val="1600"/>
              </a:spcBef>
              <a:spcAft>
                <a:spcPts val="0"/>
              </a:spcAft>
              <a:buClr>
                <a:schemeClr val="dk2"/>
              </a:buClr>
              <a:buSzPct val="100000"/>
              <a:buFont typeface="Arial"/>
              <a:buChar char="•"/>
            </a:pPr>
            <a:r>
              <a:rPr b="0" i="0" lang="tr" sz="1600" u="none" cap="none" strike="noStrike">
                <a:solidFill>
                  <a:schemeClr val="dk1"/>
                </a:solidFill>
                <a:latin typeface="Arial"/>
                <a:ea typeface="Arial"/>
                <a:cs typeface="Arial"/>
                <a:sym typeface="Arial"/>
              </a:rPr>
              <a:t>Uygulama geliştirme çatısı</a:t>
            </a:r>
          </a:p>
          <a:p>
            <a:pPr indent="-342900" lvl="0" marL="571500" marR="0" rtl="0" algn="l">
              <a:lnSpc>
                <a:spcPct val="115000"/>
              </a:lnSpc>
              <a:spcBef>
                <a:spcPts val="1600"/>
              </a:spcBef>
              <a:spcAft>
                <a:spcPts val="0"/>
              </a:spcAft>
              <a:buClr>
                <a:schemeClr val="dk2"/>
              </a:buClr>
              <a:buSzPct val="100000"/>
              <a:buFont typeface="Arial"/>
              <a:buChar char="•"/>
            </a:pPr>
            <a:r>
              <a:rPr b="0" i="0" lang="tr" sz="1600" u="none" cap="none" strike="noStrike">
                <a:solidFill>
                  <a:schemeClr val="dk1"/>
                </a:solidFill>
                <a:latin typeface="Arial"/>
                <a:ea typeface="Arial"/>
                <a:cs typeface="Arial"/>
                <a:sym typeface="Arial"/>
              </a:rPr>
              <a:t>Uygulamalar katmanı</a:t>
            </a:r>
          </a:p>
        </p:txBody>
      </p:sp>
      <p:pic>
        <p:nvPicPr>
          <p:cNvPr id="95" name="Shape 95"/>
          <p:cNvPicPr preferRelativeResize="0"/>
          <p:nvPr/>
        </p:nvPicPr>
        <p:blipFill rotWithShape="1">
          <a:blip r:embed="rId3">
            <a:alphaModFix/>
          </a:blip>
          <a:srcRect b="0" l="0" r="0" t="0"/>
          <a:stretch/>
        </p:blipFill>
        <p:spPr>
          <a:xfrm>
            <a:off x="585868" y="1125220"/>
            <a:ext cx="3769453" cy="35872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pic>
        <p:nvPicPr>
          <p:cNvPr id="100" name="Shape 100"/>
          <p:cNvPicPr preferRelativeResize="0"/>
          <p:nvPr/>
        </p:nvPicPr>
        <p:blipFill rotWithShape="1">
          <a:blip r:embed="rId3">
            <a:alphaModFix/>
          </a:blip>
          <a:srcRect b="0" l="0" r="0" t="0"/>
          <a:stretch/>
        </p:blipFill>
        <p:spPr>
          <a:xfrm>
            <a:off x="1365600" y="2315774"/>
            <a:ext cx="6111923" cy="1986572"/>
          </a:xfrm>
          <a:prstGeom prst="rect">
            <a:avLst/>
          </a:prstGeom>
          <a:noFill/>
          <a:ln>
            <a:noFill/>
          </a:ln>
        </p:spPr>
      </p:pic>
      <p:sp>
        <p:nvSpPr>
          <p:cNvPr id="101" name="Shape 101"/>
          <p:cNvSpPr txBox="1"/>
          <p:nvPr/>
        </p:nvSpPr>
        <p:spPr>
          <a:xfrm>
            <a:off x="143606" y="1002325"/>
            <a:ext cx="8934900" cy="866550"/>
          </a:xfrm>
          <a:prstGeom prst="rect">
            <a:avLst/>
          </a:prstGeom>
          <a:noFill/>
          <a:ln>
            <a:noFill/>
          </a:ln>
        </p:spPr>
        <p:txBody>
          <a:bodyPr anchorCtr="0" anchor="ctr" bIns="91425" lIns="91425" rIns="91425" tIns="91425">
            <a:noAutofit/>
          </a:bodyPr>
          <a:lstStyle/>
          <a:p>
            <a:pPr indent="0" lvl="0" marL="0" marR="0" rtl="0" algn="just">
              <a:lnSpc>
                <a:spcPct val="100000"/>
              </a:lnSpc>
              <a:spcBef>
                <a:spcPts val="0"/>
              </a:spcBef>
              <a:spcAft>
                <a:spcPts val="0"/>
              </a:spcAft>
              <a:buClr>
                <a:srgbClr val="FFC000"/>
              </a:buClr>
              <a:buSzPct val="25000"/>
              <a:buFont typeface="Arial"/>
              <a:buNone/>
            </a:pPr>
            <a:r>
              <a:rPr b="1" i="0" lang="tr" sz="1800" u="none" cap="none" strike="noStrike">
                <a:solidFill>
                  <a:srgbClr val="FFC000"/>
                </a:solidFill>
                <a:latin typeface="Arial"/>
                <a:ea typeface="Arial"/>
                <a:cs typeface="Arial"/>
                <a:sym typeface="Arial"/>
              </a:rPr>
              <a:t>Temel Yapı (Linux Çekirdeği)</a:t>
            </a:r>
          </a:p>
          <a:p>
            <a:pPr indent="0" lvl="0" marL="0" marR="0" rtl="0" algn="just">
              <a:lnSpc>
                <a:spcPct val="115000"/>
              </a:lnSpc>
              <a:spcBef>
                <a:spcPts val="0"/>
              </a:spcBef>
              <a:spcAft>
                <a:spcPts val="0"/>
              </a:spcAft>
              <a:buClr>
                <a:schemeClr val="dk1"/>
              </a:buClr>
              <a:buSzPct val="25000"/>
              <a:buFont typeface="Arial"/>
              <a:buNone/>
            </a:pPr>
            <a:r>
              <a:rPr b="0" i="0" lang="tr" sz="1600" u="none" cap="none" strike="noStrike">
                <a:solidFill>
                  <a:schemeClr val="dk1"/>
                </a:solidFill>
                <a:latin typeface="Arial"/>
                <a:ea typeface="Arial"/>
                <a:cs typeface="Arial"/>
                <a:sym typeface="Arial"/>
              </a:rPr>
              <a:t>Linux çekirdeğinin doğrudan kaynak sağladığı yapılar security (güvenlik), memory ve process (hafıza ve süreç) kontrolü, dosyalama ve bağlantı için I/O işlemleri ve cihaz sürücüleridir. </a:t>
            </a:r>
          </a:p>
          <a:p>
            <a:pPr indent="0" lvl="0" marL="0" marR="0" rtl="0" algn="just">
              <a:lnSpc>
                <a:spcPct val="100000"/>
              </a:lnSpc>
              <a:spcBef>
                <a:spcPts val="1600"/>
              </a:spcBef>
              <a:spcAft>
                <a:spcPts val="0"/>
              </a:spcAft>
              <a:buClr>
                <a:srgbClr val="000000"/>
              </a:buClr>
              <a:buFont typeface="Arial"/>
              <a:buNone/>
            </a:pPr>
            <a:r>
              <a:t/>
            </a:r>
            <a:endParaRPr b="1" i="0" sz="1800" u="none" cap="none" strike="noStrike">
              <a:solidFill>
                <a:srgbClr val="FFC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pic>
        <p:nvPicPr>
          <p:cNvPr id="106" name="Shape 106"/>
          <p:cNvPicPr preferRelativeResize="0"/>
          <p:nvPr/>
        </p:nvPicPr>
        <p:blipFill rotWithShape="1">
          <a:blip r:embed="rId3">
            <a:alphaModFix/>
          </a:blip>
          <a:srcRect b="0" l="0" r="0" t="0"/>
          <a:stretch/>
        </p:blipFill>
        <p:spPr>
          <a:xfrm>
            <a:off x="1011400" y="2242560"/>
            <a:ext cx="6671949" cy="2089174"/>
          </a:xfrm>
          <a:prstGeom prst="rect">
            <a:avLst/>
          </a:prstGeom>
          <a:noFill/>
          <a:ln>
            <a:noFill/>
          </a:ln>
        </p:spPr>
      </p:pic>
      <p:sp>
        <p:nvSpPr>
          <p:cNvPr id="107" name="Shape 107"/>
          <p:cNvSpPr txBox="1"/>
          <p:nvPr/>
        </p:nvSpPr>
        <p:spPr>
          <a:xfrm>
            <a:off x="96934" y="562706"/>
            <a:ext cx="8985300" cy="1473117"/>
          </a:xfrm>
          <a:prstGeom prst="rect">
            <a:avLst/>
          </a:prstGeom>
          <a:noFill/>
          <a:ln>
            <a:noFill/>
          </a:ln>
        </p:spPr>
        <p:txBody>
          <a:bodyPr anchorCtr="0" anchor="ctr" bIns="91425" lIns="91425" rIns="91425" tIns="91425">
            <a:noAutofit/>
          </a:bodyPr>
          <a:lstStyle/>
          <a:p>
            <a:pPr indent="0" lvl="0" marL="0" marR="0" rtl="0" algn="just">
              <a:lnSpc>
                <a:spcPct val="100000"/>
              </a:lnSpc>
              <a:spcBef>
                <a:spcPts val="0"/>
              </a:spcBef>
              <a:spcAft>
                <a:spcPts val="0"/>
              </a:spcAft>
              <a:buClr>
                <a:srgbClr val="FFC000"/>
              </a:buClr>
              <a:buSzPct val="25000"/>
              <a:buFont typeface="Arial"/>
              <a:buNone/>
            </a:pPr>
            <a:r>
              <a:rPr b="1" i="0" lang="tr" sz="1800" u="none" cap="none" strike="noStrike">
                <a:solidFill>
                  <a:srgbClr val="FFC000"/>
                </a:solidFill>
                <a:latin typeface="Arial"/>
                <a:ea typeface="Arial"/>
                <a:cs typeface="Arial"/>
                <a:sym typeface="Arial"/>
              </a:rPr>
              <a:t>Kütüphaneler</a:t>
            </a:r>
          </a:p>
          <a:p>
            <a:pPr indent="0" lvl="0" marL="0" marR="0" rtl="0" algn="just">
              <a:lnSpc>
                <a:spcPct val="100000"/>
              </a:lnSpc>
              <a:spcBef>
                <a:spcPts val="0"/>
              </a:spcBef>
              <a:spcAft>
                <a:spcPts val="0"/>
              </a:spcAft>
              <a:buClr>
                <a:schemeClr val="dk1"/>
              </a:buClr>
              <a:buSzPct val="25000"/>
              <a:buFont typeface="Arial"/>
              <a:buNone/>
            </a:pPr>
            <a:r>
              <a:rPr b="0" i="0" lang="tr" sz="1600" u="none" cap="none" strike="noStrike">
                <a:solidFill>
                  <a:schemeClr val="dk1"/>
                </a:solidFill>
                <a:latin typeface="Arial"/>
                <a:ea typeface="Arial"/>
                <a:cs typeface="Arial"/>
                <a:sym typeface="Arial"/>
              </a:rPr>
              <a:t>Kütüphaneler bölümünde C ile yazılmış sistem kütüphaneleri, internet tarayıcısı (browser) motorlarının çalışması için Webkit, görüntüleme kontrolünü yapan Surface Manager, grafik işlemleri için </a:t>
            </a:r>
            <a:r>
              <a:rPr b="0" i="0" lang="tr" sz="1600" u="sng" cap="none" strike="noStrike">
                <a:solidFill>
                  <a:schemeClr val="hlink"/>
                </a:solidFill>
                <a:latin typeface="Arial"/>
                <a:ea typeface="Arial"/>
                <a:cs typeface="Arial"/>
                <a:sym typeface="Arial"/>
                <a:hlinkClick r:id="rId4"/>
              </a:rPr>
              <a:t>OpenGL</a:t>
            </a:r>
            <a:r>
              <a:rPr b="0" i="0" lang="tr" sz="1600" u="none" cap="none" strike="noStrike">
                <a:solidFill>
                  <a:schemeClr val="dk1"/>
                </a:solidFill>
                <a:latin typeface="Arial"/>
                <a:ea typeface="Arial"/>
                <a:cs typeface="Arial"/>
                <a:sym typeface="Arial"/>
              </a:rPr>
              <a:t>, ses ve video işlemleri için gereken MediaFramework, veri yapıları kontrolü ve düzenlenmesi için </a:t>
            </a:r>
            <a:r>
              <a:rPr b="0" i="0" lang="tr" sz="1600" u="sng" cap="none" strike="noStrike">
                <a:solidFill>
                  <a:schemeClr val="hlink"/>
                </a:solidFill>
                <a:latin typeface="Arial"/>
                <a:ea typeface="Arial"/>
                <a:cs typeface="Arial"/>
                <a:sym typeface="Arial"/>
                <a:hlinkClick r:id="rId5"/>
              </a:rPr>
              <a:t>SQLite</a:t>
            </a:r>
            <a:r>
              <a:rPr b="0" i="0" lang="tr" sz="1600" u="none" cap="none" strike="noStrike">
                <a:solidFill>
                  <a:schemeClr val="dk1"/>
                </a:solidFill>
                <a:latin typeface="Arial"/>
                <a:ea typeface="Arial"/>
                <a:cs typeface="Arial"/>
                <a:sym typeface="Arial"/>
              </a:rPr>
              <a:t> gibi yapılar bulunur. </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